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8" r:id="rId4"/>
  </p:sldMasterIdLst>
  <p:notesMasterIdLst>
    <p:notesMasterId r:id="rId6"/>
  </p:notesMasterIdLst>
  <p:handoutMasterIdLst>
    <p:handoutMasterId r:id="rId19"/>
  </p:handoutMasterIdLst>
  <p:sldIdLst>
    <p:sldId id="256" r:id="rId5"/>
    <p:sldId id="258" r:id="rId7"/>
    <p:sldId id="259" r:id="rId8"/>
    <p:sldId id="262" r:id="rId9"/>
    <p:sldId id="264" r:id="rId10"/>
    <p:sldId id="265" r:id="rId11"/>
    <p:sldId id="266" r:id="rId12"/>
    <p:sldId id="267" r:id="rId13"/>
    <p:sldId id="268" r:id="rId14"/>
    <p:sldId id="272" r:id="rId15"/>
    <p:sldId id="269" r:id="rId16"/>
    <p:sldId id="270" r:id="rId17"/>
    <p:sldId id="271" r:id="rId1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4"/>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大家好，我分享的是</a:t>
            </a:r>
            <a:r>
              <a:rPr kumimoji="1" lang="en-US" altLang="zh-CN"/>
              <a:t>22</a:t>
            </a:r>
            <a:r>
              <a:rPr kumimoji="1" lang="zh-CN" altLang="en-US"/>
              <a:t>年浙大一队的项目</a:t>
            </a:r>
            <a:r>
              <a:rPr kumimoji="1" lang="en-US" altLang="zh-CN"/>
              <a:t>StoryLight</a:t>
            </a:r>
            <a:endParaRPr kumimoji="1" lang="en-US" altLang="zh-CN"/>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a:ln w="3152775"/>
        </p:spPr>
        <p:txBody>
          <a:bodyPr/>
          <a:p>
            <a:r>
              <a:rPr lang="zh-CN" altLang="en-US"/>
              <a:t>他们实际上是把这两种蛋白连接方法融合起来使用，形成了</a:t>
            </a:r>
            <a:r>
              <a:rPr lang="en-US" altLang="zh-CN"/>
              <a:t>Spycatcher-EutM</a:t>
            </a:r>
            <a:r>
              <a:rPr lang="zh-CN" altLang="en-US"/>
              <a:t>蛋白支架</a:t>
            </a:r>
            <a:r>
              <a:rPr lang="zh-CN" altLang="en-US"/>
              <a:t>平台</a:t>
            </a:r>
            <a:endParaRPr lang="zh-CN" altLang="en-US"/>
          </a:p>
          <a:p>
            <a:r>
              <a:rPr lang="zh-CN" altLang="en-US"/>
              <a:t>他们的</a:t>
            </a:r>
            <a:r>
              <a:rPr lang="en-US" altLang="zh-CN"/>
              <a:t>BioBrick</a:t>
            </a:r>
            <a:r>
              <a:rPr lang="zh-CN" altLang="en-US"/>
              <a:t>没有具体在</a:t>
            </a:r>
            <a:r>
              <a:rPr lang="en-US" altLang="zh-CN"/>
              <a:t>wiki</a:t>
            </a:r>
            <a:r>
              <a:rPr lang="zh-CN" altLang="en-US"/>
              <a:t>中体现，但是我查了一篇</a:t>
            </a:r>
            <a:r>
              <a:rPr lang="en-US" altLang="zh-CN"/>
              <a:t>nature</a:t>
            </a:r>
            <a:r>
              <a:rPr lang="zh-CN" altLang="en-US"/>
              <a:t>文献，和这个基本上是一样的，就是让</a:t>
            </a:r>
            <a:r>
              <a:rPr lang="en-US" altLang="zh-CN"/>
              <a:t>EutM</a:t>
            </a:r>
            <a:r>
              <a:rPr lang="zh-CN" altLang="en-US"/>
              <a:t>和</a:t>
            </a:r>
            <a:r>
              <a:rPr lang="en-US" altLang="zh-CN"/>
              <a:t>SpyCatcher</a:t>
            </a:r>
            <a:r>
              <a:rPr lang="zh-CN" altLang="en-US"/>
              <a:t>在同一启动子下一起表达，形成蛋白的二维平面，而</a:t>
            </a:r>
            <a:r>
              <a:rPr lang="en-US" altLang="zh-CN"/>
              <a:t>SpyTag</a:t>
            </a:r>
            <a:r>
              <a:rPr lang="zh-CN" altLang="en-US"/>
              <a:t>和鞭毛蛋白基因</a:t>
            </a:r>
            <a:r>
              <a:rPr lang="en-US" altLang="zh-CN"/>
              <a:t>Hag</a:t>
            </a:r>
            <a:r>
              <a:rPr lang="zh-CN" altLang="en-US"/>
              <a:t>一起表达，让</a:t>
            </a:r>
            <a:r>
              <a:rPr lang="en-US" altLang="zh-CN"/>
              <a:t>SpyTag</a:t>
            </a:r>
            <a:r>
              <a:rPr lang="zh-CN" altLang="en-US"/>
              <a:t>这段短肽存在于</a:t>
            </a:r>
            <a:r>
              <a:rPr lang="zh-CN" altLang="en-US"/>
              <a:t>鞭毛上</a:t>
            </a:r>
            <a:endParaRPr lang="zh-CN" altLang="en-US"/>
          </a:p>
          <a:p>
            <a:r>
              <a:rPr lang="zh-CN" altLang="en-US"/>
              <a:t>得到的就像右图一样，</a:t>
            </a:r>
            <a:r>
              <a:rPr lang="en-US" altLang="zh-CN"/>
              <a:t>EutM</a:t>
            </a:r>
            <a:r>
              <a:rPr lang="zh-CN" altLang="en-US"/>
              <a:t>与</a:t>
            </a:r>
            <a:r>
              <a:rPr lang="en-US" altLang="zh-CN"/>
              <a:t>SpyCatcher</a:t>
            </a:r>
            <a:r>
              <a:rPr lang="zh-CN" altLang="en-US"/>
              <a:t>形成平面，鞭毛上的</a:t>
            </a:r>
            <a:r>
              <a:rPr lang="en-US" altLang="zh-CN"/>
              <a:t>SpyTag</a:t>
            </a:r>
            <a:r>
              <a:rPr lang="zh-CN" altLang="en-US"/>
              <a:t>识别并连接上</a:t>
            </a:r>
            <a:r>
              <a:rPr lang="en-US" altLang="zh-CN"/>
              <a:t>SpyCatcher</a:t>
            </a:r>
            <a:r>
              <a:rPr lang="zh-CN" altLang="en-US"/>
              <a:t>，这样就把枯草杆菌和平面</a:t>
            </a:r>
            <a:r>
              <a:rPr lang="zh-CN" altLang="en-US"/>
              <a:t>固定起来了</a:t>
            </a:r>
            <a:endParaRPr lang="zh-CN" altLang="en-US"/>
          </a:p>
          <a:p>
            <a:r>
              <a:rPr lang="zh-CN" altLang="en-US"/>
              <a:t>我们可以来看这个视频</a:t>
            </a:r>
            <a:endParaRPr lang="zh-CN" altLang="en-US"/>
          </a:p>
          <a:p>
            <a:r>
              <a:rPr lang="zh-CN" altLang="en-US"/>
              <a:t>最后就会像这个图一样，菌固定在蛋白平面之间，更好的进行</a:t>
            </a:r>
            <a:r>
              <a:rPr lang="zh-CN" altLang="en-US"/>
              <a:t>生物矿化</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a:ln w="3152775"/>
        </p:spPr>
        <p:txBody>
          <a:bodyPr/>
          <a:p>
            <a:r>
              <a:rPr lang="zh-CN" altLang="en-US"/>
              <a:t>最后一个模块生物安全，也就是自杀开关的</a:t>
            </a:r>
            <a:r>
              <a:rPr lang="zh-CN" altLang="en-US"/>
              <a:t>设置</a:t>
            </a:r>
            <a:endParaRPr lang="zh-CN" altLang="en-US"/>
          </a:p>
          <a:p>
            <a:r>
              <a:rPr lang="zh-CN" altLang="en-US"/>
              <a:t>选用的蔗糖启动子PsacB是枯草芽孢杆菌中第三种常用的启动子系统。枯草芽孢杆菌内源启动子在蔗糖存在时的表达活性比不存在蔗糖时高100倍，用于调控下游MazE/F模块的表达，调控效果明显</a:t>
            </a:r>
            <a:endParaRPr lang="zh-CN" altLang="en-US"/>
          </a:p>
          <a:p>
            <a:r>
              <a:rPr lang="zh-CN" altLang="en-US"/>
              <a:t>高糖浓度下，蔗糖诱导启动子正常启动下游mazEF转录，抗毒素和毒素处于可比的水平</a:t>
            </a:r>
            <a:endParaRPr lang="zh-CN" altLang="en-US"/>
          </a:p>
          <a:p>
            <a:r>
              <a:rPr lang="zh-CN" altLang="en-US"/>
              <a:t>随着培养时间的增加，糖浓度降低，该通路无法表达，又因为mazE的稳定性</a:t>
            </a:r>
            <a:r>
              <a:rPr lang="zh-CN" altLang="en-US"/>
              <a:t>比mazF差，抗毒素mazE更快降解，导致MazF发挥毒性作用，最终细胞死亡</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a:ln w="3152775"/>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还是从这四个方面</a:t>
            </a:r>
            <a:r>
              <a:rPr lang="zh-CN" altLang="en-US"/>
              <a:t>进行介绍</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中国的许多石质文物会由于生物腐蚀、不当保护、社会因素、污染物破坏、酸雨等原因造成产生裂纹的破坏，导致石质文物裂缝中细菌、苔藓滋生，最终损坏其结构而崩塌</a:t>
            </a:r>
            <a:endParaRPr lang="zh-CN" altLang="en-US"/>
          </a:p>
          <a:p>
            <a:r>
              <a:rPr lang="zh-CN" altLang="en-US"/>
              <a:t>浙大的这个项目依靠微生物诱导方解石沉淀修复石质文物，总的来讲</a:t>
            </a:r>
            <a:r>
              <a:rPr lang="zh-CN" altLang="en-US"/>
              <a:t>就是通过对枯草芽孢杆菌进行工程改造，生成细菌胞外碳酸钙沉淀，用于填充微小裂缝，并通过细胞外支架系统改善材料的理化性能</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选择枯草芽孢杆菌（Bacillus subtilis）作为底盘生物</a:t>
            </a:r>
            <a:endParaRPr lang="zh-CN" altLang="en-US"/>
          </a:p>
          <a:p>
            <a:r>
              <a:rPr lang="zh-CN" altLang="en-US">
                <a:sym typeface="+mn-ea"/>
              </a:rPr>
              <a:t>优点：工业用GRAS (Generally Recognized as Safe)标准的细菌；优异的蛋白质分泌能力；抗逆性强，可在极端环境下生存</a:t>
            </a:r>
            <a:endParaRPr lang="zh-CN" altLang="en-US"/>
          </a:p>
          <a:p>
            <a:endParaRPr lang="zh-CN" altLang="en-US"/>
          </a:p>
          <a:p>
            <a:r>
              <a:rPr lang="zh-CN" altLang="en-US"/>
              <a:t>四大模块</a:t>
            </a:r>
            <a:endParaRPr lang="zh-CN" altLang="en-US"/>
          </a:p>
          <a:p>
            <a:r>
              <a:rPr lang="zh-CN" altLang="en-US"/>
              <a:t>1.碳酸钙生产模块</a:t>
            </a:r>
            <a:endParaRPr lang="zh-CN" altLang="en-US"/>
          </a:p>
          <a:p>
            <a:r>
              <a:rPr lang="zh-CN" altLang="en-US"/>
              <a:t>微生物诱导的方解石沉淀（MICP）作为填充材料</a:t>
            </a:r>
            <a:endParaRPr lang="zh-CN" altLang="en-US"/>
          </a:p>
          <a:p>
            <a:r>
              <a:rPr lang="zh-CN" altLang="en-US"/>
              <a:t>引入碳酸酐酶增强细菌产生HCO3-(CO32-)的能力</a:t>
            </a:r>
            <a:endParaRPr lang="zh-CN" altLang="en-US"/>
          </a:p>
          <a:p>
            <a:r>
              <a:rPr lang="zh-CN" altLang="en-US"/>
              <a:t>引入无定形碳酸钙结合蛋白（ACCBP）加速碳酸钙的析出速率</a:t>
            </a:r>
            <a:endParaRPr lang="zh-CN" altLang="en-US"/>
          </a:p>
          <a:p>
            <a:r>
              <a:rPr lang="zh-CN" altLang="en-US"/>
              <a:t>2.生物支架模块</a:t>
            </a:r>
            <a:endParaRPr lang="zh-CN" altLang="en-US"/>
          </a:p>
          <a:p>
            <a:r>
              <a:rPr lang="zh-CN" altLang="en-US"/>
              <a:t>设计基于EutM、Spycatcher-SpyTag和枯草芽孢杆菌鞭毛的生物支架系统，为沉积物提供附着表面，使矿化产物具有更好的结构和强度</a:t>
            </a:r>
            <a:endParaRPr lang="zh-CN" altLang="en-US"/>
          </a:p>
          <a:p>
            <a:r>
              <a:rPr lang="zh-CN" altLang="en-US"/>
              <a:t>3.群体感应模块</a:t>
            </a:r>
            <a:endParaRPr lang="zh-CN" altLang="en-US"/>
          </a:p>
          <a:p>
            <a:r>
              <a:rPr lang="zh-CN" altLang="en-US"/>
              <a:t>低氧诱导启动子：使底盘微生物进入缝隙深处，以表达填充材料</a:t>
            </a:r>
            <a:endParaRPr lang="zh-CN" altLang="en-US"/>
          </a:p>
          <a:p>
            <a:r>
              <a:rPr lang="zh-CN" altLang="en-US"/>
              <a:t>枯草菌素：作为感应分子和抗生素，抑制污染文物缝隙中细菌的生长</a:t>
            </a:r>
            <a:endParaRPr lang="zh-CN" altLang="en-US"/>
          </a:p>
          <a:p>
            <a:r>
              <a:rPr lang="zh-CN" altLang="en-US"/>
              <a:t>4.生物安全模块</a:t>
            </a:r>
            <a:endParaRPr lang="zh-CN" altLang="en-US"/>
          </a:p>
          <a:p>
            <a:r>
              <a:rPr lang="zh-CN" altLang="en-US"/>
              <a:t>引入了蔗糖诱导启动子PsacB和保守毒素蛋白MazE/F，实现对细胞死亡的调控，保证项目的安全性</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a:ln w="3152775"/>
        </p:spPr>
        <p:txBody>
          <a:bodyPr/>
          <a:p>
            <a:r>
              <a:rPr lang="en-US" altLang="zh-CN"/>
              <a:t>Design</a:t>
            </a:r>
            <a:r>
              <a:rPr lang="zh-CN" altLang="en-US"/>
              <a:t>中的模块一：</a:t>
            </a:r>
            <a:r>
              <a:rPr lang="zh-CN" altLang="en-US"/>
              <a:t>群体感应</a:t>
            </a:r>
            <a:endParaRPr lang="zh-CN" altLang="en-US"/>
          </a:p>
          <a:p>
            <a:r>
              <a:rPr lang="zh-CN" altLang="en-US"/>
              <a:t>这里的群体感应是指工程菌的种群密度达到一定阈值</a:t>
            </a:r>
            <a:r>
              <a:rPr lang="zh-CN" altLang="en-US"/>
              <a:t>时，信号分子的浓度也达到一定的水平，影响特定基因的表达，调控微生物群体的生理特征</a:t>
            </a:r>
            <a:endParaRPr lang="zh-CN" altLang="en-US"/>
          </a:p>
          <a:p>
            <a:r>
              <a:rPr lang="zh-CN" altLang="en-US"/>
              <a:t>生物矿化需要一个合适的起始信号，因此设计了群体感应模块，该模块由三部分组成：枯草</a:t>
            </a:r>
            <a:r>
              <a:rPr lang="zh-CN" altLang="en-US"/>
              <a:t>菌素生产部分、免疫部分和信号部分</a:t>
            </a:r>
            <a:endParaRPr lang="zh-CN" altLang="en-US"/>
          </a:p>
          <a:p>
            <a:r>
              <a:rPr lang="zh-CN" altLang="en-US"/>
              <a:t>第一部分</a:t>
            </a:r>
            <a:r>
              <a:rPr lang="zh-CN" altLang="en-US"/>
              <a:t>生产</a:t>
            </a:r>
            <a:endParaRPr lang="zh-CN" altLang="en-US"/>
          </a:p>
          <a:p>
            <a:r>
              <a:rPr lang="zh-CN" altLang="en-US"/>
              <a:t>向枯草杆菌中导入低氧诱导启动子，由SpaBCTS组成的基因簇最终转化出枯草菌素。</a:t>
            </a:r>
            <a:endParaRPr lang="zh-CN" altLang="en-US"/>
          </a:p>
          <a:p>
            <a:r>
              <a:rPr lang="zh-CN" altLang="en-US"/>
              <a:t>工程菌群在裂缝中不断增长，消耗氧气，同时，工程细菌深入微小的裂缝中，环境缺乏氧气，从而实现缺氧条件，枯草素生产模块被激活</a:t>
            </a:r>
            <a:endParaRPr lang="zh-CN" altLang="en-US"/>
          </a:p>
          <a:p>
            <a:r>
              <a:rPr lang="zh-CN" altLang="en-US"/>
              <a:t>SpaS基因表达枯草菌素前体肽，SpaB和SpaC对前体肽进行翻译后修饰，转化为枯草菌素，再由SpaT物将枯草菌素转运出细胞，枯草菌素作为下游基因回路的信号分子，对生物矿化过程的启动起到重要作用。枯草菌素还作为抗生素，可以清除裂缝深处的细菌</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a:ln w="3152775"/>
        </p:spPr>
        <p:txBody>
          <a:bodyPr/>
          <a:p>
            <a:r>
              <a:rPr lang="zh-CN" altLang="en-US"/>
              <a:t>第二部分</a:t>
            </a:r>
            <a:r>
              <a:rPr lang="en-US" altLang="zh-CN"/>
              <a:t> </a:t>
            </a:r>
            <a:r>
              <a:rPr lang="zh-CN" altLang="en-US"/>
              <a:t>免疫</a:t>
            </a:r>
            <a:endParaRPr lang="zh-CN" altLang="en-US"/>
          </a:p>
          <a:p>
            <a:r>
              <a:rPr lang="zh-CN" altLang="en-US"/>
              <a:t>枯草素免疫BioBirck由spaIFEG基因簇在组成型启动子Pveg下构成</a:t>
            </a:r>
            <a:endParaRPr lang="zh-CN" altLang="en-US"/>
          </a:p>
          <a:p>
            <a:r>
              <a:rPr lang="zh-CN" altLang="en-US"/>
              <a:t>SpaI是一种脂蛋白，在细胞表面与枯草菌素结合并相互作用。SpaFEG形成ABC转运器，将枯草菌素从细胞膜排出到细胞外基质，防止过多的枯草菌素时细菌中毒</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a:ln w="3152775"/>
        </p:spPr>
        <p:txBody>
          <a:bodyPr/>
          <a:p>
            <a:r>
              <a:rPr lang="zh-CN" altLang="en-US"/>
              <a:t>第三部分</a:t>
            </a:r>
            <a:r>
              <a:rPr lang="en-US" altLang="zh-CN"/>
              <a:t> </a:t>
            </a:r>
            <a:r>
              <a:rPr lang="zh-CN" altLang="en-US"/>
              <a:t>信号</a:t>
            </a:r>
            <a:endParaRPr lang="zh-CN" altLang="en-US"/>
          </a:p>
          <a:p>
            <a:r>
              <a:rPr lang="zh-CN" altLang="en-US"/>
              <a:t>信号部分由组成型启动子SpaR/K和基因簇SpaRK组成，枯草菌素与SpaK和SpaR的表达产物相互作用时，作为磷酸化调节因子，启动天然SpaS启动子的表达出GFP，发出绿色荧光证明接收到枯草菌素</a:t>
            </a:r>
            <a:endParaRPr lang="zh-CN" altLang="en-US"/>
          </a:p>
          <a:p>
            <a:r>
              <a:rPr lang="zh-CN" altLang="en-US"/>
              <a:t>信号部分插入到碳酸酐酶生产模块和矿化强化模块的前端，由SpaS启动子启动下游表达，从而实现枯草菌素介导的生物矿化系统</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a:ln w="3152775"/>
        </p:spPr>
        <p:txBody>
          <a:bodyPr/>
          <a:p>
            <a:r>
              <a:rPr lang="en-US" altLang="zh-CN"/>
              <a:t>·</a:t>
            </a:r>
            <a:r>
              <a:rPr lang="zh-CN" altLang="en-US"/>
              <a:t>生物矿化过程中，脲酶和碳酸酐酶是两种常用的加速矿化的催化剂，相比较而言，使用脲酶时，副产物NH3会产生并逸出，而NH3被认为是导致全球变暖的污染气体，所以选择绿色酶进行生物矿化，即碳酸酐酶</a:t>
            </a:r>
            <a:endParaRPr lang="zh-CN" altLang="en-US"/>
          </a:p>
          <a:p>
            <a:r>
              <a:rPr lang="zh-CN" altLang="en-US"/>
              <a:t>将碳酸酐酶(CA)基因导入细菌中，以加速微生物介导的矿化过程。</a:t>
            </a:r>
            <a:endParaRPr lang="zh-CN" altLang="en-US"/>
          </a:p>
          <a:p>
            <a:r>
              <a:rPr lang="zh-CN" altLang="en-US"/>
              <a:t>CA来源于嗜盐芽孢杆菌TSLV1菌株，该菌株编码含锌酶α-碳酸酐酶（BhCA），有效地催化二氧化碳的水合作用，并迅速产生HCO3-和H+，HCO3-将沿着浓度梯度扩散出细胞。</a:t>
            </a:r>
            <a:endParaRPr lang="zh-CN" altLang="en-US"/>
          </a:p>
          <a:p>
            <a:r>
              <a:rPr lang="zh-CN" altLang="en-US"/>
              <a:t>此时，在细胞外介质中提供Ca2+，碳酸氢盐可以与Ca2+结合形成CaCO3沉淀物。沉积在文物微小裂缝中的CaCO3将发挥一定的固定、附着和支撑作用</a:t>
            </a:r>
            <a:endParaRPr lang="zh-CN" altLang="en-US"/>
          </a:p>
          <a:p>
            <a:r>
              <a:rPr lang="en-US" altLang="zh-CN"/>
              <a:t>·当CaCO3产生时，它们会自动聚集并形成预成核簇，通过一定的途径进一步形成无定形碳酸钙（ACC），ACC会转化成不同晶体形态的矿物，利用底盘生物调控ACC的形成和转化来调控生物矿化过程</a:t>
            </a:r>
            <a:endParaRPr lang="en-US" altLang="zh-CN"/>
          </a:p>
          <a:p>
            <a:r>
              <a:rPr lang="en-US" altLang="zh-CN"/>
              <a:t>向枯草芽孢杆菌中引入了来自链霉菌(Streptodera trachelostropha)的无定形钙钙结合蛋白(ACCBP)，并使其表达和分泌，当溶液中镁离子浓度较低时，ACCBP能促进ACC的形成并将ACC转化为方解石（天然碳酸钙矿物）</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a:ln w="3152775"/>
        </p:spPr>
        <p:txBody>
          <a:bodyPr/>
          <a:p>
            <a:r>
              <a:rPr lang="zh-CN" altLang="en-US"/>
              <a:t>模块三是生物支架，是为了让</a:t>
            </a:r>
            <a:r>
              <a:rPr lang="zh-CN" altLang="en-US">
                <a:sym typeface="+mn-ea"/>
              </a:rPr>
              <a:t>生产的工程矿化产品具有更好的形态结构和机械强度，说白了就是给枯草杆菌提供一个更加结实牢靠的环境生产碳酸钙</a:t>
            </a:r>
            <a:endParaRPr lang="en-US" altLang="zh-CN"/>
          </a:p>
          <a:p>
            <a:r>
              <a:rPr lang="en-US" altLang="zh-CN"/>
              <a:t>1）EutM蛋白</a:t>
            </a:r>
            <a:endParaRPr lang="en-US" altLang="zh-CN"/>
          </a:p>
          <a:p>
            <a:r>
              <a:rPr lang="en-US" altLang="zh-CN"/>
              <a:t>EutM是一种自组装蛋白，当其异源表达时(例如使用枯草芽孢杆菌和大肠杆菌)可以形成二维平面结构。这些支架蛋白高度适应工程化并耐受N端和C端融合（耐受性的解释：N端C端连接后，形成聚合体，EutM蛋白结构发生一定变化但仍能行使功能）</a:t>
            </a:r>
            <a:endParaRPr lang="en-US" altLang="zh-CN"/>
          </a:p>
          <a:p>
            <a:r>
              <a:rPr lang="en-US" altLang="zh-CN"/>
              <a:t>2）SpyCatcher-SpyTag系统</a:t>
            </a:r>
            <a:endParaRPr lang="en-US" altLang="zh-CN"/>
          </a:p>
          <a:p>
            <a:r>
              <a:rPr lang="en-US" altLang="zh-CN"/>
              <a:t>SpyCatcher-SpyTag系统是一种蛋白质连接方法，化脓链球菌表面蛋白SpyCatcher的修饰结构域识别短肽SpyTag。识别后，两者在SpyCatcher的赖氨酸侧链和SpyTag中的天冬氨酸之间形成肽键</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2.jpeg"/><Relationship Id="rId2" Type="http://schemas.openxmlformats.org/officeDocument/2006/relationships/tags" Target="../tags/tag1.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image" Target="../media/image4.png"/><Relationship Id="rId4" Type="http://schemas.openxmlformats.org/officeDocument/2006/relationships/tags" Target="../tags/tag10.xml"/><Relationship Id="rId3" Type="http://schemas.openxmlformats.org/officeDocument/2006/relationships/image" Target="../media/image3.jpeg"/><Relationship Id="rId2" Type="http://schemas.openxmlformats.org/officeDocument/2006/relationships/tags" Target="../tags/tag9.xml"/><Relationship Id="rId10" Type="http://schemas.openxmlformats.org/officeDocument/2006/relationships/tags" Target="../tags/tag15.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tags" Target="../tags/tag19.xml"/><Relationship Id="rId7" Type="http://schemas.openxmlformats.org/officeDocument/2006/relationships/image" Target="../media/image7.jpeg"/><Relationship Id="rId6" Type="http://schemas.openxmlformats.org/officeDocument/2006/relationships/tags" Target="../tags/tag18.xml"/><Relationship Id="rId5" Type="http://schemas.openxmlformats.org/officeDocument/2006/relationships/image" Target="../media/image6.jpeg"/><Relationship Id="rId4" Type="http://schemas.openxmlformats.org/officeDocument/2006/relationships/tags" Target="../tags/tag17.xml"/><Relationship Id="rId3" Type="http://schemas.openxmlformats.org/officeDocument/2006/relationships/image" Target="../media/image5.jpeg"/><Relationship Id="rId2" Type="http://schemas.openxmlformats.org/officeDocument/2006/relationships/tags" Target="../tags/tag1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image" Target="../media/image9.png"/><Relationship Id="rId10" Type="http://schemas.openxmlformats.org/officeDocument/2006/relationships/tags" Target="../tags/tag20.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image" Target="../media/image4.png"/><Relationship Id="rId4" Type="http://schemas.openxmlformats.org/officeDocument/2006/relationships/tags" Target="../tags/tag27.xml"/><Relationship Id="rId3" Type="http://schemas.openxmlformats.org/officeDocument/2006/relationships/image" Target="../media/image3.jpeg"/><Relationship Id="rId2" Type="http://schemas.openxmlformats.org/officeDocument/2006/relationships/tags" Target="../tags/tag26.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9.xml"/><Relationship Id="rId8" Type="http://schemas.openxmlformats.org/officeDocument/2006/relationships/tags" Target="../tags/tag38.xml"/><Relationship Id="rId7" Type="http://schemas.openxmlformats.org/officeDocument/2006/relationships/tags" Target="../tags/tag37.xml"/><Relationship Id="rId6" Type="http://schemas.openxmlformats.org/officeDocument/2006/relationships/tags" Target="../tags/tag36.xml"/><Relationship Id="rId5" Type="http://schemas.openxmlformats.org/officeDocument/2006/relationships/image" Target="../media/image4.png"/><Relationship Id="rId4" Type="http://schemas.openxmlformats.org/officeDocument/2006/relationships/tags" Target="../tags/tag35.xml"/><Relationship Id="rId3" Type="http://schemas.openxmlformats.org/officeDocument/2006/relationships/image" Target="../media/image3.jpeg"/><Relationship Id="rId2" Type="http://schemas.openxmlformats.org/officeDocument/2006/relationships/tags" Target="../tags/tag34.xml"/><Relationship Id="rId13" Type="http://schemas.openxmlformats.org/officeDocument/2006/relationships/tags" Target="../tags/tag43.xml"/><Relationship Id="rId12" Type="http://schemas.openxmlformats.org/officeDocument/2006/relationships/tags" Target="../tags/tag42.xml"/><Relationship Id="rId11" Type="http://schemas.openxmlformats.org/officeDocument/2006/relationships/tags" Target="../tags/tag41.xml"/><Relationship Id="rId10" Type="http://schemas.openxmlformats.org/officeDocument/2006/relationships/tags" Target="../tags/tag40.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image" Target="../media/image12.jpeg"/><Relationship Id="rId6" Type="http://schemas.openxmlformats.org/officeDocument/2006/relationships/tags" Target="../tags/tag46.xml"/><Relationship Id="rId5" Type="http://schemas.openxmlformats.org/officeDocument/2006/relationships/image" Target="../media/image11.jpeg"/><Relationship Id="rId4" Type="http://schemas.openxmlformats.org/officeDocument/2006/relationships/tags" Target="../tags/tag45.xml"/><Relationship Id="rId3" Type="http://schemas.openxmlformats.org/officeDocument/2006/relationships/image" Target="../media/image10.jpeg"/><Relationship Id="rId2" Type="http://schemas.openxmlformats.org/officeDocument/2006/relationships/tags" Target="../tags/tag44.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image" Target="../media/image4.png"/><Relationship Id="rId4" Type="http://schemas.openxmlformats.org/officeDocument/2006/relationships/tags" Target="../tags/tag55.xml"/><Relationship Id="rId3" Type="http://schemas.openxmlformats.org/officeDocument/2006/relationships/image" Target="../media/image3.jpeg"/><Relationship Id="rId2" Type="http://schemas.openxmlformats.org/officeDocument/2006/relationships/tags" Target="../tags/tag54.xml"/><Relationship Id="rId11" Type="http://schemas.openxmlformats.org/officeDocument/2006/relationships/tags" Target="../tags/tag61.xml"/><Relationship Id="rId10" Type="http://schemas.openxmlformats.org/officeDocument/2006/relationships/tags" Target="../tags/tag60.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image" Target="../media/image4.png"/><Relationship Id="rId4" Type="http://schemas.openxmlformats.org/officeDocument/2006/relationships/tags" Target="../tags/tag63.xml"/><Relationship Id="rId3" Type="http://schemas.openxmlformats.org/officeDocument/2006/relationships/image" Target="../media/image3.jpeg"/><Relationship Id="rId2" Type="http://schemas.openxmlformats.org/officeDocument/2006/relationships/tags" Target="../tags/tag62.xml"/><Relationship Id="rId10" Type="http://schemas.openxmlformats.org/officeDocument/2006/relationships/tags" Target="../tags/tag6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image" Target="../media/image4.png"/><Relationship Id="rId4" Type="http://schemas.openxmlformats.org/officeDocument/2006/relationships/tags" Target="../tags/tag70.xml"/><Relationship Id="rId3" Type="http://schemas.openxmlformats.org/officeDocument/2006/relationships/image" Target="../media/image3.jpeg"/><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image" Target="../media/image13.jpeg"/><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image" Target="../media/image4.png"/><Relationship Id="rId4" Type="http://schemas.openxmlformats.org/officeDocument/2006/relationships/tags" Target="../tags/tag82.xml"/><Relationship Id="rId3" Type="http://schemas.openxmlformats.org/officeDocument/2006/relationships/image" Target="../media/image3.jpeg"/><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image" Target="../media/image3.jpeg"/><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image" Target="../media/image4.png"/><Relationship Id="rId4" Type="http://schemas.openxmlformats.org/officeDocument/2006/relationships/tags" Target="../tags/tag95.xml"/><Relationship Id="rId3" Type="http://schemas.openxmlformats.org/officeDocument/2006/relationships/image" Target="../media/image3.jpeg"/><Relationship Id="rId2" Type="http://schemas.openxmlformats.org/officeDocument/2006/relationships/tags" Target="../tags/tag94.xml"/><Relationship Id="rId12" Type="http://schemas.openxmlformats.org/officeDocument/2006/relationships/tags" Target="../tags/tag102.xml"/><Relationship Id="rId11" Type="http://schemas.openxmlformats.org/officeDocument/2006/relationships/tags" Target="../tags/tag101.xml"/><Relationship Id="rId10" Type="http://schemas.openxmlformats.org/officeDocument/2006/relationships/tags" Target="../tags/tag10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image" Target="../media/image4.png"/><Relationship Id="rId4" Type="http://schemas.openxmlformats.org/officeDocument/2006/relationships/tags" Target="../tags/tag104.xml"/><Relationship Id="rId3" Type="http://schemas.openxmlformats.org/officeDocument/2006/relationships/image" Target="../media/image3.jpeg"/><Relationship Id="rId2" Type="http://schemas.openxmlformats.org/officeDocument/2006/relationships/tags" Target="../tags/tag103.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tags" Target="../tags/tag115.xml"/><Relationship Id="rId6" Type="http://schemas.openxmlformats.org/officeDocument/2006/relationships/tags" Target="../tags/tag114.xml"/><Relationship Id="rId5" Type="http://schemas.openxmlformats.org/officeDocument/2006/relationships/image" Target="../media/image4.png"/><Relationship Id="rId4" Type="http://schemas.openxmlformats.org/officeDocument/2006/relationships/tags" Target="../tags/tag113.xml"/><Relationship Id="rId3" Type="http://schemas.openxmlformats.org/officeDocument/2006/relationships/image" Target="../media/image3.jpeg"/><Relationship Id="rId2" Type="http://schemas.openxmlformats.org/officeDocument/2006/relationships/tags" Target="../tags/tag112.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image" Target="../media/image4.png"/><Relationship Id="rId4" Type="http://schemas.openxmlformats.org/officeDocument/2006/relationships/tags" Target="../tags/tag122.xml"/><Relationship Id="rId3" Type="http://schemas.openxmlformats.org/officeDocument/2006/relationships/image" Target="../media/image3.jpeg"/><Relationship Id="rId2" Type="http://schemas.openxmlformats.org/officeDocument/2006/relationships/tags" Target="../tags/tag121.xml"/><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image" Target="../media/image3.jpeg"/><Relationship Id="rId2" Type="http://schemas.openxmlformats.org/officeDocument/2006/relationships/tags" Target="../tags/tag132.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image" Target="../media/image15.png"/><Relationship Id="rId4" Type="http://schemas.openxmlformats.org/officeDocument/2006/relationships/tags" Target="../tags/tag146.xml"/><Relationship Id="rId3" Type="http://schemas.openxmlformats.org/officeDocument/2006/relationships/image" Target="../media/image14.png"/><Relationship Id="rId2" Type="http://schemas.openxmlformats.org/officeDocument/2006/relationships/tags" Target="../tags/tag145.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58.xml"/><Relationship Id="rId8" Type="http://schemas.openxmlformats.org/officeDocument/2006/relationships/tags" Target="../tags/tag157.xml"/><Relationship Id="rId7" Type="http://schemas.openxmlformats.org/officeDocument/2006/relationships/tags" Target="../tags/tag156.xml"/><Relationship Id="rId6" Type="http://schemas.openxmlformats.org/officeDocument/2006/relationships/tags" Target="../tags/tag155.xml"/><Relationship Id="rId5" Type="http://schemas.openxmlformats.org/officeDocument/2006/relationships/image" Target="../media/image17.png"/><Relationship Id="rId4" Type="http://schemas.openxmlformats.org/officeDocument/2006/relationships/tags" Target="../tags/tag154.xml"/><Relationship Id="rId3" Type="http://schemas.openxmlformats.org/officeDocument/2006/relationships/image" Target="../media/image16.png"/><Relationship Id="rId2" Type="http://schemas.openxmlformats.org/officeDocument/2006/relationships/tags" Target="../tags/tag153.xml"/><Relationship Id="rId10" Type="http://schemas.openxmlformats.org/officeDocument/2006/relationships/tags" Target="../tags/tag159.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64.xml"/><Relationship Id="rId8" Type="http://schemas.openxmlformats.org/officeDocument/2006/relationships/tags" Target="../tags/tag163.xml"/><Relationship Id="rId7" Type="http://schemas.openxmlformats.org/officeDocument/2006/relationships/image" Target="../media/image19.png"/><Relationship Id="rId6" Type="http://schemas.openxmlformats.org/officeDocument/2006/relationships/tags" Target="../tags/tag162.xml"/><Relationship Id="rId5" Type="http://schemas.openxmlformats.org/officeDocument/2006/relationships/image" Target="../media/image18.png"/><Relationship Id="rId4" Type="http://schemas.openxmlformats.org/officeDocument/2006/relationships/tags" Target="../tags/tag161.xml"/><Relationship Id="rId3" Type="http://schemas.openxmlformats.org/officeDocument/2006/relationships/image" Target="../media/image14.png"/><Relationship Id="rId2" Type="http://schemas.openxmlformats.org/officeDocument/2006/relationships/tags" Target="../tags/tag160.xml"/><Relationship Id="rId11" Type="http://schemas.openxmlformats.org/officeDocument/2006/relationships/tags" Target="../tags/tag166.xml"/><Relationship Id="rId10" Type="http://schemas.openxmlformats.org/officeDocument/2006/relationships/tags" Target="../tags/tag165.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image" Target="../media/image17.png"/><Relationship Id="rId4" Type="http://schemas.openxmlformats.org/officeDocument/2006/relationships/tags" Target="../tags/tag168.xml"/><Relationship Id="rId3" Type="http://schemas.openxmlformats.org/officeDocument/2006/relationships/image" Target="../media/image16.png"/><Relationship Id="rId2" Type="http://schemas.openxmlformats.org/officeDocument/2006/relationships/tags" Target="../tags/tag167.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image" Target="../media/image17.png"/><Relationship Id="rId4" Type="http://schemas.openxmlformats.org/officeDocument/2006/relationships/tags" Target="../tags/tag176.xml"/><Relationship Id="rId3" Type="http://schemas.openxmlformats.org/officeDocument/2006/relationships/image" Target="../media/image16.png"/><Relationship Id="rId2" Type="http://schemas.openxmlformats.org/officeDocument/2006/relationships/tags" Target="../tags/tag175.xml"/><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89.xml"/><Relationship Id="rId8" Type="http://schemas.openxmlformats.org/officeDocument/2006/relationships/tags" Target="../tags/tag188.xml"/><Relationship Id="rId7" Type="http://schemas.openxmlformats.org/officeDocument/2006/relationships/image" Target="../media/image22.png"/><Relationship Id="rId6" Type="http://schemas.openxmlformats.org/officeDocument/2006/relationships/tags" Target="../tags/tag187.xml"/><Relationship Id="rId5" Type="http://schemas.openxmlformats.org/officeDocument/2006/relationships/image" Target="../media/image21.png"/><Relationship Id="rId4" Type="http://schemas.openxmlformats.org/officeDocument/2006/relationships/tags" Target="../tags/tag186.xml"/><Relationship Id="rId3" Type="http://schemas.openxmlformats.org/officeDocument/2006/relationships/image" Target="../media/image20.png"/><Relationship Id="rId2" Type="http://schemas.openxmlformats.org/officeDocument/2006/relationships/tags" Target="../tags/tag185.xml"/><Relationship Id="rId11" Type="http://schemas.openxmlformats.org/officeDocument/2006/relationships/tags" Target="../tags/tag191.xml"/><Relationship Id="rId10" Type="http://schemas.openxmlformats.org/officeDocument/2006/relationships/tags" Target="../tags/tag190.xm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4" Type="http://schemas.openxmlformats.org/officeDocument/2006/relationships/tags" Target="../tags/tag194.xml"/><Relationship Id="rId3" Type="http://schemas.openxmlformats.org/officeDocument/2006/relationships/tags" Target="../tags/tag193.xml"/><Relationship Id="rId2" Type="http://schemas.openxmlformats.org/officeDocument/2006/relationships/tags" Target="../tags/tag192.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image" Target="../media/image17.png"/><Relationship Id="rId4" Type="http://schemas.openxmlformats.org/officeDocument/2006/relationships/tags" Target="../tags/tag196.xml"/><Relationship Id="rId3" Type="http://schemas.openxmlformats.org/officeDocument/2006/relationships/image" Target="../media/image16.png"/><Relationship Id="rId2" Type="http://schemas.openxmlformats.org/officeDocument/2006/relationships/tags" Target="../tags/tag195.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image" Target="../media/image17.png"/><Relationship Id="rId4" Type="http://schemas.openxmlformats.org/officeDocument/2006/relationships/tags" Target="../tags/tag204.xml"/><Relationship Id="rId3" Type="http://schemas.openxmlformats.org/officeDocument/2006/relationships/image" Target="../media/image16.png"/><Relationship Id="rId2" Type="http://schemas.openxmlformats.org/officeDocument/2006/relationships/tags" Target="../tags/tag203.xml"/><Relationship Id="rId10" Type="http://schemas.openxmlformats.org/officeDocument/2006/relationships/tags" Target="../tags/tag209.xm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image" Target="../media/image17.png"/><Relationship Id="rId4" Type="http://schemas.openxmlformats.org/officeDocument/2006/relationships/tags" Target="../tags/tag211.xml"/><Relationship Id="rId3" Type="http://schemas.openxmlformats.org/officeDocument/2006/relationships/image" Target="../media/image16.png"/><Relationship Id="rId2" Type="http://schemas.openxmlformats.org/officeDocument/2006/relationships/tags" Target="../tags/tag210.xm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tags" Target="../tags/tag219.xml"/><Relationship Id="rId7" Type="http://schemas.openxmlformats.org/officeDocument/2006/relationships/image" Target="../media/image24.png"/><Relationship Id="rId6" Type="http://schemas.openxmlformats.org/officeDocument/2006/relationships/tags" Target="../tags/tag218.xml"/><Relationship Id="rId5" Type="http://schemas.openxmlformats.org/officeDocument/2006/relationships/image" Target="../media/image23.png"/><Relationship Id="rId4" Type="http://schemas.openxmlformats.org/officeDocument/2006/relationships/tags" Target="../tags/tag217.xml"/><Relationship Id="rId3" Type="http://schemas.openxmlformats.org/officeDocument/2006/relationships/image" Target="../media/image20.png"/><Relationship Id="rId2" Type="http://schemas.openxmlformats.org/officeDocument/2006/relationships/tags" Target="../tags/tag216.xml"/><Relationship Id="rId13" Type="http://schemas.openxmlformats.org/officeDocument/2006/relationships/tags" Target="../tags/tag224.xml"/><Relationship Id="rId12" Type="http://schemas.openxmlformats.org/officeDocument/2006/relationships/tags" Target="../tags/tag223.xml"/><Relationship Id="rId11" Type="http://schemas.openxmlformats.org/officeDocument/2006/relationships/tags" Target="../tags/tag222.xml"/><Relationship Id="rId10" Type="http://schemas.openxmlformats.org/officeDocument/2006/relationships/tags" Target="../tags/tag221.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image" Target="../media/image17.png"/><Relationship Id="rId4" Type="http://schemas.openxmlformats.org/officeDocument/2006/relationships/tags" Target="../tags/tag226.xml"/><Relationship Id="rId3" Type="http://schemas.openxmlformats.org/officeDocument/2006/relationships/image" Target="../media/image16.png"/><Relationship Id="rId2" Type="http://schemas.openxmlformats.org/officeDocument/2006/relationships/tags" Target="../tags/tag225.xm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237.xml"/><Relationship Id="rId8" Type="http://schemas.openxmlformats.org/officeDocument/2006/relationships/tags" Target="../tags/tag236.xml"/><Relationship Id="rId7" Type="http://schemas.openxmlformats.org/officeDocument/2006/relationships/tags" Target="../tags/tag235.xml"/><Relationship Id="rId6" Type="http://schemas.openxmlformats.org/officeDocument/2006/relationships/tags" Target="../tags/tag234.xml"/><Relationship Id="rId5" Type="http://schemas.openxmlformats.org/officeDocument/2006/relationships/tags" Target="../tags/tag233.xml"/><Relationship Id="rId4" Type="http://schemas.openxmlformats.org/officeDocument/2006/relationships/image" Target="../media/image16.png"/><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image" Target="../media/image16.png"/><Relationship Id="rId3" Type="http://schemas.openxmlformats.org/officeDocument/2006/relationships/tags" Target="../tags/tag239.xml"/><Relationship Id="rId2" Type="http://schemas.openxmlformats.org/officeDocument/2006/relationships/tags" Target="../tags/tag238.xml"/><Relationship Id="rId10" Type="http://schemas.openxmlformats.org/officeDocument/2006/relationships/tags" Target="../tags/tag245.xm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image" Target="../media/image17.png"/><Relationship Id="rId3" Type="http://schemas.openxmlformats.org/officeDocument/2006/relationships/tags" Target="../tags/tag247.xml"/><Relationship Id="rId2" Type="http://schemas.openxmlformats.org/officeDocument/2006/relationships/tags" Target="../tags/tag246.xml"/><Relationship Id="rId10" Type="http://schemas.openxmlformats.org/officeDocument/2006/relationships/tags" Target="../tags/tag253.xml"/><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9" Type="http://schemas.openxmlformats.org/officeDocument/2006/relationships/tags" Target="../tags/tag260.xml"/><Relationship Id="rId8" Type="http://schemas.openxmlformats.org/officeDocument/2006/relationships/tags" Target="../tags/tag259.xml"/><Relationship Id="rId7" Type="http://schemas.openxmlformats.org/officeDocument/2006/relationships/tags" Target="../tags/tag258.xml"/><Relationship Id="rId6" Type="http://schemas.openxmlformats.org/officeDocument/2006/relationships/tags" Target="../tags/tag257.xml"/><Relationship Id="rId5" Type="http://schemas.openxmlformats.org/officeDocument/2006/relationships/tags" Target="../tags/tag256.xml"/><Relationship Id="rId4" Type="http://schemas.openxmlformats.org/officeDocument/2006/relationships/image" Target="../media/image16.png"/><Relationship Id="rId3" Type="http://schemas.openxmlformats.org/officeDocument/2006/relationships/tags" Target="../tags/tag255.xml"/><Relationship Id="rId2" Type="http://schemas.openxmlformats.org/officeDocument/2006/relationships/tags" Target="../tags/tag254.xml"/><Relationship Id="rId10" Type="http://schemas.openxmlformats.org/officeDocument/2006/relationships/tags" Target="../tags/tag261.xml"/><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68.xml"/><Relationship Id="rId8" Type="http://schemas.openxmlformats.org/officeDocument/2006/relationships/tags" Target="../tags/tag267.xml"/><Relationship Id="rId7" Type="http://schemas.openxmlformats.org/officeDocument/2006/relationships/tags" Target="../tags/tag266.xml"/><Relationship Id="rId6" Type="http://schemas.openxmlformats.org/officeDocument/2006/relationships/tags" Target="../tags/tag265.xml"/><Relationship Id="rId5" Type="http://schemas.openxmlformats.org/officeDocument/2006/relationships/tags" Target="../tags/tag264.xml"/><Relationship Id="rId4" Type="http://schemas.openxmlformats.org/officeDocument/2006/relationships/image" Target="../media/image17.png"/><Relationship Id="rId3" Type="http://schemas.openxmlformats.org/officeDocument/2006/relationships/tags" Target="../tags/tag263.xml"/><Relationship Id="rId2" Type="http://schemas.openxmlformats.org/officeDocument/2006/relationships/tags" Target="../tags/tag262.xml"/><Relationship Id="rId12" Type="http://schemas.openxmlformats.org/officeDocument/2006/relationships/tags" Target="../tags/tag271.xml"/><Relationship Id="rId11" Type="http://schemas.openxmlformats.org/officeDocument/2006/relationships/tags" Target="../tags/tag270.xml"/><Relationship Id="rId10" Type="http://schemas.openxmlformats.org/officeDocument/2006/relationships/tags" Target="../tags/tag269.xml"/><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image" Target="../media/image17.png"/><Relationship Id="rId5" Type="http://schemas.openxmlformats.org/officeDocument/2006/relationships/tags" Target="../tags/tag274.xml"/><Relationship Id="rId4" Type="http://schemas.openxmlformats.org/officeDocument/2006/relationships/image" Target="../media/image16.png"/><Relationship Id="rId3" Type="http://schemas.openxmlformats.org/officeDocument/2006/relationships/tags" Target="../tags/tag273.xml"/><Relationship Id="rId2" Type="http://schemas.openxmlformats.org/officeDocument/2006/relationships/tags" Target="../tags/tag272.xml"/><Relationship Id="rId11" Type="http://schemas.openxmlformats.org/officeDocument/2006/relationships/tags" Target="../tags/tag279.xml"/><Relationship Id="rId10" Type="http://schemas.openxmlformats.org/officeDocument/2006/relationships/tags" Target="../tags/tag278.xm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rotWithShape="1">
          <a:gsLst>
            <a:gs pos="0">
              <a:schemeClr val="bg1"/>
            </a:gs>
            <a:gs pos="100000">
              <a:schemeClr val="bg1">
                <a:lumMod val="85000"/>
              </a:schemeClr>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65000"/>
                    <a:lumOff val="3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F:\PPT\主题教育-家长会-卡通\主题教育-家长会-卡通-3\封面2.jpg封面2"/>
          <p:cNvPicPr>
            <a:picLocks noChangeAspect="1"/>
          </p:cNvPicPr>
          <p:nvPr>
            <p:custDataLst>
              <p:tags r:id="rId2"/>
            </p:custDataLst>
          </p:nvPr>
        </p:nvPicPr>
        <p:blipFill>
          <a:blip r:embed="rId3"/>
          <a:srcRect/>
          <a:stretch>
            <a:fillRect/>
          </a:stretch>
        </p:blipFill>
        <p:spPr>
          <a:xfrm>
            <a:off x="0" y="0"/>
            <a:ext cx="12192000" cy="6858000"/>
          </a:xfrm>
          <a:prstGeom prst="rect">
            <a:avLst/>
          </a:prstGeom>
        </p:spPr>
      </p:pic>
      <p:sp>
        <p:nvSpPr>
          <p:cNvPr id="16" name="日期占位符 15"/>
          <p:cNvSpPr>
            <a:spLocks noGrp="1"/>
          </p:cNvSpPr>
          <p:nvPr>
            <p:ph type="dt" sz="half" idx="10"/>
            <p:custDataLst>
              <p:tags r:id="rId4"/>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lvl1pPr>
              <a:defRPr>
                <a:solidFill>
                  <a:schemeClr val="dk1">
                    <a:tint val="75000"/>
                  </a:schemeClr>
                </a:solidFill>
                <a:latin typeface="Arial" panose="020B0604020202020204" pitchFamily="34" charset="0"/>
                <a:ea typeface="汉仪雅酷黑 45W" charset="0"/>
                <a:cs typeface="汉仪雅酷黑 45W" charset="0"/>
              </a:defRPr>
            </a:lvl1p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dirty="0"/>
          </a:p>
        </p:txBody>
      </p:sp>
      <p:sp>
        <p:nvSpPr>
          <p:cNvPr id="28" name="矩形 27"/>
          <p:cNvSpPr/>
          <p:nvPr>
            <p:custDataLst>
              <p:tags r:id="rId7"/>
            </p:custDataLst>
          </p:nvPr>
        </p:nvSpPr>
        <p:spPr>
          <a:xfrm flipH="1">
            <a:off x="5696595" y="3480653"/>
            <a:ext cx="797539" cy="46990"/>
          </a:xfrm>
          <a:prstGeom prst="rect">
            <a:avLst/>
          </a:prstGeom>
          <a:solidFill>
            <a:schemeClr val="l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sz="2000">
              <a:solidFill>
                <a:schemeClr val="dk1">
                  <a:lumMod val="85000"/>
                  <a:lumOff val="15000"/>
                </a:schemeClr>
              </a:solidFill>
              <a:latin typeface="Arial" panose="020B0604020202020204" pitchFamily="34" charset="0"/>
              <a:ea typeface="汉仪雅酷黑 45W" charset="0"/>
              <a:cs typeface="汉仪雅酷黑 45W" charset="0"/>
            </a:endParaRPr>
          </a:p>
        </p:txBody>
      </p:sp>
      <p:sp>
        <p:nvSpPr>
          <p:cNvPr id="3" name="标题 1"/>
          <p:cNvSpPr/>
          <p:nvPr>
            <p:ph type="ctrTitle" idx="2" hasCustomPrompt="1"/>
            <p:custDataLst>
              <p:tags r:id="rId8"/>
            </p:custDataLst>
          </p:nvPr>
        </p:nvSpPr>
        <p:spPr>
          <a:xfrm flipH="1">
            <a:off x="1358900" y="1035268"/>
            <a:ext cx="9474200" cy="2273300"/>
          </a:xfrm>
          <a:noFill/>
        </p:spPr>
        <p:txBody>
          <a:bodyPr vert="horz" wrap="square" lIns="101600" tIns="0" rIns="76200" bIns="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8000" b="0" i="0" u="none" strike="noStrike" kern="1200" cap="none" spc="0" normalizeH="0" baseline="0" noProof="1" dirty="0">
                <a:solidFill>
                  <a:schemeClr val="lt1"/>
                </a:solidFill>
                <a:uFillTx/>
                <a:latin typeface="Arial" panose="020B0604020202020204" pitchFamily="34" charset="0"/>
                <a:ea typeface="汉仪刚艺体-95简" charset="0"/>
                <a:cs typeface="+mn-cs"/>
              </a:defRPr>
            </a:lvl1pPr>
          </a:lstStyle>
          <a:p>
            <a:pPr lvl="0"/>
            <a:r>
              <a:rPr>
                <a:sym typeface="+mn-ea"/>
              </a:rPr>
              <a:t>编辑标题</a:t>
            </a:r>
            <a:endParaRPr>
              <a:sym typeface="+mn-ea"/>
            </a:endParaRPr>
          </a:p>
        </p:txBody>
      </p:sp>
      <p:sp>
        <p:nvSpPr>
          <p:cNvPr id="4" name="副标题 2"/>
          <p:cNvSpPr/>
          <p:nvPr>
            <p:ph type="subTitle" idx="3" hasCustomPrompt="1"/>
            <p:custDataLst>
              <p:tags r:id="rId9"/>
            </p:custDataLst>
          </p:nvPr>
        </p:nvSpPr>
        <p:spPr>
          <a:xfrm flipH="1">
            <a:off x="2781935" y="3704173"/>
            <a:ext cx="6627495" cy="420198"/>
          </a:xfrm>
          <a:noFill/>
        </p:spPr>
        <p:txBody>
          <a:bodyPr vert="horz" wrap="square" lIns="101600" tIns="0" rIns="82550" bIns="0" rtlCol="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500" b="0" i="0" u="none" strike="noStrike" kern="1200" cap="none" spc="100" normalizeH="0" baseline="0" noProof="1" dirty="0">
                <a:solidFill>
                  <a:schemeClr val="lt1"/>
                </a:solidFill>
                <a:uFillTx/>
                <a:latin typeface="Arial" panose="020B0604020202020204" pitchFamily="34" charset="0"/>
                <a:ea typeface="汉仪雅酷黑 45W" charset="0"/>
                <a:cs typeface="汉仪雅酷黑 45W" charset="0"/>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5" name="文本占位符 3"/>
          <p:cNvSpPr/>
          <p:nvPr>
            <p:ph type="body" idx="4" hasCustomPrompt="1"/>
            <p:custDataLst>
              <p:tags r:id="rId10"/>
            </p:custDataLst>
          </p:nvPr>
        </p:nvSpPr>
        <p:spPr>
          <a:xfrm flipH="1">
            <a:off x="4213860" y="4783501"/>
            <a:ext cx="3764280" cy="596218"/>
          </a:xfrm>
          <a:noFill/>
        </p:spPr>
        <p:txBody>
          <a:bodyPr vert="horz" wrap="square" lIns="101600" tIns="0" rIns="82550" bIns="0" rtlCol="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800" b="0" i="0" u="none" strike="noStrike" kern="1200" cap="none" spc="100" normalizeH="0" baseline="0" noProof="1" dirty="0">
                <a:solidFill>
                  <a:schemeClr val="lt1"/>
                </a:solidFill>
                <a:uFillTx/>
                <a:latin typeface="Arial" panose="020B0604020202020204" pitchFamily="34" charset="0"/>
                <a:ea typeface="汉仪雅酷黑 45W"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正文2"/>
          <p:cNvPicPr>
            <a:picLocks noChangeAspect="1"/>
          </p:cNvPicPr>
          <p:nvPr>
            <p:custDataLst>
              <p:tags r:id="rId2"/>
            </p:custDataLst>
          </p:nvPr>
        </p:nvPicPr>
        <p:blipFill>
          <a:blip r:embed="rId3"/>
          <a:stretch>
            <a:fillRect/>
          </a:stretch>
        </p:blipFill>
        <p:spPr>
          <a:xfrm>
            <a:off x="0" y="0"/>
            <a:ext cx="12223115" cy="6858000"/>
          </a:xfrm>
          <a:prstGeom prst="rect">
            <a:avLst/>
          </a:prstGeom>
        </p:spPr>
      </p:pic>
      <p:pic>
        <p:nvPicPr>
          <p:cNvPr id="7" name="图片 6" descr="正文2-2"/>
          <p:cNvPicPr>
            <a:picLocks noChangeAspect="1"/>
          </p:cNvPicPr>
          <p:nvPr>
            <p:custDataLst>
              <p:tags r:id="rId4"/>
            </p:custDataLst>
          </p:nvPr>
        </p:nvPicPr>
        <p:blipFill>
          <a:blip r:embed="rId5"/>
          <a:stretch>
            <a:fillRect/>
          </a:stretch>
        </p:blipFill>
        <p:spPr>
          <a:xfrm>
            <a:off x="18434" y="390525"/>
            <a:ext cx="11765228" cy="6076950"/>
          </a:xfrm>
          <a:prstGeom prst="rect">
            <a:avLst/>
          </a:prstGeom>
        </p:spPr>
      </p:pic>
      <p:sp>
        <p:nvSpPr>
          <p:cNvPr id="2" name="标题 1"/>
          <p:cNvSpPr>
            <a:spLocks noGrp="1"/>
          </p:cNvSpPr>
          <p:nvPr>
            <p:ph type="title"/>
            <p:custDataLst>
              <p:tags r:id="rId6"/>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雅酷黑 45W" charset="0"/>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8"/>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目录2"/>
          <p:cNvPicPr>
            <a:picLocks noChangeAspect="1"/>
          </p:cNvPicPr>
          <p:nvPr>
            <p:custDataLst>
              <p:tags r:id="rId2"/>
            </p:custDataLst>
          </p:nvPr>
        </p:nvPicPr>
        <p:blipFill>
          <a:blip r:embed="rId3"/>
          <a:stretch>
            <a:fillRect/>
          </a:stretch>
        </p:blipFill>
        <p:spPr>
          <a:xfrm>
            <a:off x="0" y="-317"/>
            <a:ext cx="12192000" cy="6857683"/>
          </a:xfrm>
          <a:prstGeom prst="rect">
            <a:avLst/>
          </a:prstGeom>
        </p:spPr>
      </p:pic>
      <p:pic>
        <p:nvPicPr>
          <p:cNvPr id="2" name="图片 1" descr="目录2-5"/>
          <p:cNvPicPr>
            <a:picLocks noChangeAspect="1"/>
          </p:cNvPicPr>
          <p:nvPr>
            <p:custDataLst>
              <p:tags r:id="rId4"/>
            </p:custDataLst>
          </p:nvPr>
        </p:nvPicPr>
        <p:blipFill>
          <a:blip r:embed="rId5"/>
          <a:stretch>
            <a:fillRect/>
          </a:stretch>
        </p:blipFill>
        <p:spPr>
          <a:xfrm>
            <a:off x="1231607" y="1149350"/>
            <a:ext cx="10052002" cy="5016500"/>
          </a:xfrm>
          <a:prstGeom prst="rect">
            <a:avLst/>
          </a:prstGeom>
        </p:spPr>
      </p:pic>
      <p:pic>
        <p:nvPicPr>
          <p:cNvPr id="9" name="图片 8" descr="目录2-4"/>
          <p:cNvPicPr>
            <a:picLocks noChangeAspect="1"/>
          </p:cNvPicPr>
          <p:nvPr>
            <p:custDataLst>
              <p:tags r:id="rId6"/>
            </p:custDataLst>
          </p:nvPr>
        </p:nvPicPr>
        <p:blipFill>
          <a:blip r:embed="rId7"/>
          <a:stretch>
            <a:fillRect/>
          </a:stretch>
        </p:blipFill>
        <p:spPr>
          <a:xfrm>
            <a:off x="989965" y="925030"/>
            <a:ext cx="10073005" cy="5007940"/>
          </a:xfrm>
          <a:prstGeom prst="rect">
            <a:avLst/>
          </a:prstGeom>
        </p:spPr>
      </p:pic>
      <p:pic>
        <p:nvPicPr>
          <p:cNvPr id="10" name="图片 9" descr="目录2-2"/>
          <p:cNvPicPr>
            <a:picLocks noChangeAspect="1"/>
          </p:cNvPicPr>
          <p:nvPr>
            <p:custDataLst>
              <p:tags r:id="rId8"/>
            </p:custDataLst>
          </p:nvPr>
        </p:nvPicPr>
        <p:blipFill>
          <a:blip r:embed="rId9"/>
          <a:stretch>
            <a:fillRect/>
          </a:stretch>
        </p:blipFill>
        <p:spPr>
          <a:xfrm>
            <a:off x="0" y="0"/>
            <a:ext cx="1987478" cy="1626234"/>
          </a:xfrm>
          <a:prstGeom prst="rect">
            <a:avLst/>
          </a:prstGeom>
        </p:spPr>
      </p:pic>
      <p:pic>
        <p:nvPicPr>
          <p:cNvPr id="11" name="图片 10" descr="目录2-6"/>
          <p:cNvPicPr>
            <a:picLocks noChangeAspect="1"/>
          </p:cNvPicPr>
          <p:nvPr>
            <p:custDataLst>
              <p:tags r:id="rId10"/>
            </p:custDataLst>
          </p:nvPr>
        </p:nvPicPr>
        <p:blipFill>
          <a:blip r:embed="rId11"/>
          <a:stretch>
            <a:fillRect/>
          </a:stretch>
        </p:blipFill>
        <p:spPr>
          <a:xfrm>
            <a:off x="10032512" y="4793616"/>
            <a:ext cx="2159488" cy="2064384"/>
          </a:xfrm>
          <a:prstGeom prst="rect">
            <a:avLst/>
          </a:prstGeom>
        </p:spPr>
      </p:pic>
      <p:sp>
        <p:nvSpPr>
          <p:cNvPr id="4" name="日期占位符 3"/>
          <p:cNvSpPr>
            <a:spLocks noGrp="1"/>
          </p:cNvSpPr>
          <p:nvPr>
            <p:ph type="dt" sz="half" idx="10"/>
            <p:custDataLst>
              <p:tags r:id="rId12"/>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3"/>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endParaRPr lang="zh-CN" altLang="en-US"/>
          </a:p>
        </p:txBody>
      </p:sp>
      <p:sp>
        <p:nvSpPr>
          <p:cNvPr id="6" name="灯片编号占位符 5"/>
          <p:cNvSpPr>
            <a:spLocks noGrp="1"/>
          </p:cNvSpPr>
          <p:nvPr>
            <p:ph type="sldNum" sz="quarter" idx="12"/>
            <p:custDataLst>
              <p:tags r:id="rId14"/>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a:p>
        </p:txBody>
      </p:sp>
      <p:sp>
        <p:nvSpPr>
          <p:cNvPr id="7" name="标题 1"/>
          <p:cNvSpPr/>
          <p:nvPr>
            <p:ph type="ctrTitle" idx="2" hasCustomPrompt="1"/>
            <p:custDataLst>
              <p:tags r:id="rId15"/>
            </p:custDataLst>
          </p:nvPr>
        </p:nvSpPr>
        <p:spPr>
          <a:xfrm>
            <a:off x="2924605" y="2991502"/>
            <a:ext cx="6330089" cy="1014730"/>
          </a:xfrm>
          <a:noFill/>
        </p:spPr>
        <p:txBody>
          <a:bodyPr vert="horz" wrap="square" lIns="101600" tIns="38100" rIns="762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5600" b="0" i="0" u="none" strike="noStrike" kern="1200" cap="none" spc="300" normalizeH="0" baseline="0" noProof="1" dirty="0">
                <a:solidFill>
                  <a:schemeClr val="dk1">
                    <a:lumMod val="85000"/>
                    <a:lumOff val="15000"/>
                  </a:schemeClr>
                </a:solidFill>
                <a:uFillTx/>
                <a:latin typeface="Arial" panose="020B0604020202020204" pitchFamily="34" charset="0"/>
                <a:ea typeface="汉仪刚艺体-95简" charset="0"/>
                <a:cs typeface="+mn-cs"/>
              </a:defRPr>
            </a:lvl1pPr>
          </a:lstStyle>
          <a:p>
            <a:pPr lvl="0"/>
            <a:r>
              <a:rPr>
                <a:sym typeface="+mn-ea"/>
              </a:rPr>
              <a:t>编辑标题</a:t>
            </a:r>
            <a:endParaRPr>
              <a:sym typeface="+mn-ea"/>
            </a:endParaRPr>
          </a:p>
        </p:txBody>
      </p:sp>
      <p:sp>
        <p:nvSpPr>
          <p:cNvPr id="8" name="文本占位符 2"/>
          <p:cNvSpPr/>
          <p:nvPr>
            <p:ph type="body" idx="3" hasCustomPrompt="1"/>
            <p:custDataLst>
              <p:tags r:id="rId16"/>
            </p:custDataLst>
          </p:nvPr>
        </p:nvSpPr>
        <p:spPr>
          <a:xfrm>
            <a:off x="2924605" y="4076142"/>
            <a:ext cx="6330089" cy="1016553"/>
          </a:xfrm>
          <a:noFill/>
        </p:spPr>
        <p:txBody>
          <a:bodyPr vert="horz" wrap="square" lIns="101600" tIns="0" rIns="82550" bIns="0" rtlCol="0">
            <a:normAutofit/>
          </a:bodyPr>
          <a:lstStyle>
            <a:lvl1pPr marL="0" marR="0" indent="-228600" algn="ctr" defTabSz="914400" rtl="0" eaLnBrk="1" fontAlgn="auto" latinLnBrk="0" hangingPunct="1">
              <a:lnSpc>
                <a:spcPct val="130000"/>
              </a:lnSpc>
              <a:spcBef>
                <a:spcPts val="0"/>
              </a:spcBef>
              <a:spcAft>
                <a:spcPts val="1000"/>
              </a:spcAft>
              <a:buClrTx/>
              <a:buSzTx/>
              <a:buFontTx/>
              <a:buNone/>
              <a:defRPr kumimoji="0" lang="zh-CN" altLang="en-US" sz="1400" b="0" i="0" u="none" strike="noStrike" kern="1200" cap="none" spc="150" normalizeH="0" baseline="0" noProof="1" dirty="0">
                <a:solidFill>
                  <a:schemeClr val="dk1">
                    <a:lumMod val="85000"/>
                    <a:lumOff val="15000"/>
                  </a:schemeClr>
                </a:solidFill>
                <a:uFillTx/>
                <a:latin typeface="Arial" panose="020B0604020202020204" pitchFamily="34" charset="0"/>
                <a:ea typeface="汉仪雅酷黑 45W" charset="0"/>
                <a:cs typeface="Open Sans Light" panose="020B0306030504020204"/>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descr="正文2"/>
          <p:cNvPicPr>
            <a:picLocks noChangeAspect="1"/>
          </p:cNvPicPr>
          <p:nvPr>
            <p:custDataLst>
              <p:tags r:id="rId2"/>
            </p:custDataLst>
          </p:nvPr>
        </p:nvPicPr>
        <p:blipFill>
          <a:blip r:embed="rId3"/>
          <a:stretch>
            <a:fillRect/>
          </a:stretch>
        </p:blipFill>
        <p:spPr>
          <a:xfrm>
            <a:off x="0" y="0"/>
            <a:ext cx="12223115" cy="6858000"/>
          </a:xfrm>
          <a:prstGeom prst="rect">
            <a:avLst/>
          </a:prstGeom>
        </p:spPr>
      </p:pic>
      <p:pic>
        <p:nvPicPr>
          <p:cNvPr id="8" name="图片 7" descr="正文2-2"/>
          <p:cNvPicPr>
            <a:picLocks noChangeAspect="1"/>
          </p:cNvPicPr>
          <p:nvPr>
            <p:custDataLst>
              <p:tags r:id="rId4"/>
            </p:custDataLst>
          </p:nvPr>
        </p:nvPicPr>
        <p:blipFill>
          <a:blip r:embed="rId5"/>
          <a:stretch>
            <a:fillRect/>
          </a:stretch>
        </p:blipFill>
        <p:spPr>
          <a:xfrm>
            <a:off x="18434" y="390525"/>
            <a:ext cx="11765228" cy="6076950"/>
          </a:xfrm>
          <a:prstGeom prst="rect">
            <a:avLst/>
          </a:prstGeom>
        </p:spPr>
      </p:pic>
      <p:sp>
        <p:nvSpPr>
          <p:cNvPr id="2" name="标题 1"/>
          <p:cNvSpPr>
            <a:spLocks noGrp="1"/>
          </p:cNvSpPr>
          <p:nvPr>
            <p:ph type="title"/>
            <p:custDataLst>
              <p:tags r:id="rId6"/>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雅酷黑 45W" charset="0"/>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雅酷黑 45W" charset="0"/>
              </a:defRPr>
            </a:lvl1pPr>
            <a:lvl2pPr eaLnBrk="1" fontAlgn="auto" latinLnBrk="0" hangingPunct="1">
              <a:defRPr sz="1600">
                <a:solidFill>
                  <a:schemeClr val="tx1"/>
                </a:solidFill>
                <a:latin typeface="Arial" panose="020B0604020202020204" pitchFamily="34" charset="0"/>
                <a:ea typeface="汉仪雅酷黑 45W" charset="0"/>
              </a:defRPr>
            </a:lvl2pPr>
            <a:lvl3pPr eaLnBrk="1" fontAlgn="auto" latinLnBrk="0" hangingPunct="1">
              <a:defRPr sz="1600">
                <a:solidFill>
                  <a:schemeClr val="tx1"/>
                </a:solidFill>
                <a:latin typeface="Arial" panose="020B0604020202020204" pitchFamily="34" charset="0"/>
                <a:ea typeface="汉仪雅酷黑 45W" charset="0"/>
              </a:defRPr>
            </a:lvl3pPr>
            <a:lvl4pPr eaLnBrk="1" fontAlgn="auto" latinLnBrk="0" hangingPunct="1">
              <a:defRPr sz="1600">
                <a:solidFill>
                  <a:schemeClr val="tx1"/>
                </a:solidFill>
                <a:latin typeface="Arial" panose="020B0604020202020204" pitchFamily="34" charset="0"/>
                <a:ea typeface="汉仪雅酷黑 45W" charset="0"/>
              </a:defRPr>
            </a:lvl4pPr>
            <a:lvl5pPr eaLnBrk="1" fontAlgn="auto" latinLnBrk="0" hangingPunct="1">
              <a:defRPr sz="1600">
                <a:solidFill>
                  <a:schemeClr val="tx1"/>
                </a:solidFill>
                <a:latin typeface="Arial" panose="020B0604020202020204" pitchFamily="34" charset="0"/>
                <a:ea typeface="汉仪雅酷黑 45W"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正文2"/>
          <p:cNvPicPr>
            <a:picLocks noChangeAspect="1"/>
          </p:cNvPicPr>
          <p:nvPr>
            <p:custDataLst>
              <p:tags r:id="rId2"/>
            </p:custDataLst>
          </p:nvPr>
        </p:nvPicPr>
        <p:blipFill>
          <a:blip r:embed="rId3"/>
          <a:stretch>
            <a:fillRect/>
          </a:stretch>
        </p:blipFill>
        <p:spPr>
          <a:xfrm>
            <a:off x="0" y="0"/>
            <a:ext cx="12223115" cy="6858000"/>
          </a:xfrm>
          <a:prstGeom prst="rect">
            <a:avLst/>
          </a:prstGeom>
        </p:spPr>
      </p:pic>
      <p:pic>
        <p:nvPicPr>
          <p:cNvPr id="10" name="图片 9" descr="正文2-2"/>
          <p:cNvPicPr>
            <a:picLocks noChangeAspect="1"/>
          </p:cNvPicPr>
          <p:nvPr>
            <p:custDataLst>
              <p:tags r:id="rId4"/>
            </p:custDataLst>
          </p:nvPr>
        </p:nvPicPr>
        <p:blipFill>
          <a:blip r:embed="rId5"/>
          <a:stretch>
            <a:fillRect/>
          </a:stretch>
        </p:blipFill>
        <p:spPr>
          <a:xfrm>
            <a:off x="18434" y="390525"/>
            <a:ext cx="11765228" cy="6076950"/>
          </a:xfrm>
          <a:prstGeom prst="rect">
            <a:avLst/>
          </a:prstGeom>
        </p:spPr>
      </p:pic>
      <p:sp>
        <p:nvSpPr>
          <p:cNvPr id="2" name="标题 1"/>
          <p:cNvSpPr>
            <a:spLocks noGrp="1"/>
          </p:cNvSpPr>
          <p:nvPr>
            <p:ph type="title"/>
            <p:custDataLst>
              <p:tags r:id="rId6"/>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雅酷黑 45W" charset="0"/>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雅酷黑 45W"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雅酷黑 45W"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1"/>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F:\PPT\主题教育-家长会-卡通\主题教育-家长会-卡通-3\章节2.jpg章节2"/>
          <p:cNvPicPr>
            <a:picLocks noChangeAspect="1"/>
          </p:cNvPicPr>
          <p:nvPr>
            <p:custDataLst>
              <p:tags r:id="rId2"/>
            </p:custDataLst>
          </p:nvPr>
        </p:nvPicPr>
        <p:blipFill>
          <a:blip r:embed="rId3"/>
          <a:srcRect/>
          <a:stretch>
            <a:fillRect/>
          </a:stretch>
        </p:blipFill>
        <p:spPr>
          <a:xfrm>
            <a:off x="0" y="318"/>
            <a:ext cx="12192000" cy="6857683"/>
          </a:xfrm>
          <a:prstGeom prst="rect">
            <a:avLst/>
          </a:prstGeom>
        </p:spPr>
      </p:pic>
      <p:pic>
        <p:nvPicPr>
          <p:cNvPr id="7" name="图片 6" descr="章节-3"/>
          <p:cNvPicPr>
            <a:picLocks noChangeAspect="1"/>
          </p:cNvPicPr>
          <p:nvPr>
            <p:custDataLst>
              <p:tags r:id="rId4"/>
            </p:custDataLst>
          </p:nvPr>
        </p:nvPicPr>
        <p:blipFill>
          <a:blip r:embed="rId5"/>
          <a:stretch>
            <a:fillRect/>
          </a:stretch>
        </p:blipFill>
        <p:spPr>
          <a:xfrm>
            <a:off x="0" y="0"/>
            <a:ext cx="4279900" cy="6858000"/>
          </a:xfrm>
          <a:prstGeom prst="rect">
            <a:avLst/>
          </a:prstGeom>
        </p:spPr>
      </p:pic>
      <p:pic>
        <p:nvPicPr>
          <p:cNvPr id="6" name="图片 5" descr="章节-2"/>
          <p:cNvPicPr>
            <a:picLocks noChangeAspect="1"/>
          </p:cNvPicPr>
          <p:nvPr>
            <p:custDataLst>
              <p:tags r:id="rId6"/>
            </p:custDataLst>
          </p:nvPr>
        </p:nvPicPr>
        <p:blipFill>
          <a:blip r:embed="rId7"/>
          <a:stretch>
            <a:fillRect/>
          </a:stretch>
        </p:blipFill>
        <p:spPr>
          <a:xfrm>
            <a:off x="4279583" y="8179"/>
            <a:ext cx="492123" cy="6841642"/>
          </a:xfrm>
          <a:prstGeom prst="rect">
            <a:avLst/>
          </a:prstGeom>
        </p:spPr>
      </p:pic>
      <p:sp>
        <p:nvSpPr>
          <p:cNvPr id="2" name="标题 1"/>
          <p:cNvSpPr>
            <a:spLocks noGrp="1"/>
          </p:cNvSpPr>
          <p:nvPr>
            <p:ph type="title"/>
            <p:custDataLst>
              <p:tags r:id="rId8"/>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雅酷黑 45W" charset="0"/>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solidFill>
                  <a:schemeClr val="lt1">
                    <a:tint val="75000"/>
                    <a:lumMod val="50000"/>
                  </a:schemeClr>
                </a:solidFill>
                <a:latin typeface="Arial" panose="020B0604020202020204" pitchFamily="34" charset="0"/>
                <a:ea typeface="汉仪雅酷黑 45W" charset="0"/>
                <a:cs typeface="汉仪雅酷黑 45W" charset="0"/>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a:solidFill>
                  <a:schemeClr val="dk1">
                    <a:tint val="75000"/>
                  </a:schemeClr>
                </a:solidFill>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descr="正文2"/>
          <p:cNvPicPr>
            <a:picLocks noChangeAspect="1"/>
          </p:cNvPicPr>
          <p:nvPr>
            <p:custDataLst>
              <p:tags r:id="rId2"/>
            </p:custDataLst>
          </p:nvPr>
        </p:nvPicPr>
        <p:blipFill>
          <a:blip r:embed="rId3"/>
          <a:stretch>
            <a:fillRect/>
          </a:stretch>
        </p:blipFill>
        <p:spPr>
          <a:xfrm>
            <a:off x="0" y="0"/>
            <a:ext cx="12223115" cy="6858000"/>
          </a:xfrm>
          <a:prstGeom prst="rect">
            <a:avLst/>
          </a:prstGeom>
        </p:spPr>
      </p:pic>
      <p:pic>
        <p:nvPicPr>
          <p:cNvPr id="8" name="图片 7" descr="正文2-2"/>
          <p:cNvPicPr>
            <a:picLocks noChangeAspect="1"/>
          </p:cNvPicPr>
          <p:nvPr>
            <p:custDataLst>
              <p:tags r:id="rId4"/>
            </p:custDataLst>
          </p:nvPr>
        </p:nvPicPr>
        <p:blipFill>
          <a:blip r:embed="rId5"/>
          <a:stretch>
            <a:fillRect/>
          </a:stretch>
        </p:blipFill>
        <p:spPr>
          <a:xfrm>
            <a:off x="18434" y="390525"/>
            <a:ext cx="11765228" cy="6076950"/>
          </a:xfrm>
          <a:prstGeom prst="rect">
            <a:avLst/>
          </a:prstGeom>
        </p:spPr>
      </p:pic>
      <p:sp>
        <p:nvSpPr>
          <p:cNvPr id="2" name="标题 1"/>
          <p:cNvSpPr>
            <a:spLocks noGrp="1"/>
          </p:cNvSpPr>
          <p:nvPr>
            <p:ph type="title"/>
            <p:custDataLst>
              <p:tags r:id="rId6"/>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雅酷黑 45W" charset="0"/>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汉仪雅酷黑 45W" charset="0"/>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雅酷黑 45W" charset="0"/>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雅酷黑 45W" charset="0"/>
                <a:cs typeface="汉仪雅酷黑 45W" charset="0"/>
              </a:defRPr>
            </a:lvl1p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descr="正文2"/>
          <p:cNvPicPr>
            <a:picLocks noChangeAspect="1"/>
          </p:cNvPicPr>
          <p:nvPr>
            <p:custDataLst>
              <p:tags r:id="rId2"/>
            </p:custDataLst>
          </p:nvPr>
        </p:nvPicPr>
        <p:blipFill>
          <a:blip r:embed="rId3"/>
          <a:stretch>
            <a:fillRect/>
          </a:stretch>
        </p:blipFill>
        <p:spPr>
          <a:xfrm>
            <a:off x="0" y="0"/>
            <a:ext cx="12223115" cy="6858000"/>
          </a:xfrm>
          <a:prstGeom prst="rect">
            <a:avLst/>
          </a:prstGeom>
        </p:spPr>
      </p:pic>
      <p:pic>
        <p:nvPicPr>
          <p:cNvPr id="7" name="图片 6" descr="正文2-2"/>
          <p:cNvPicPr>
            <a:picLocks noChangeAspect="1"/>
          </p:cNvPicPr>
          <p:nvPr>
            <p:custDataLst>
              <p:tags r:id="rId4"/>
            </p:custDataLst>
          </p:nvPr>
        </p:nvPicPr>
        <p:blipFill>
          <a:blip r:embed="rId5"/>
          <a:stretch>
            <a:fillRect/>
          </a:stretch>
        </p:blipFill>
        <p:spPr>
          <a:xfrm>
            <a:off x="18434" y="390525"/>
            <a:ext cx="11765228" cy="6076950"/>
          </a:xfrm>
          <a:prstGeom prst="rect">
            <a:avLst/>
          </a:prstGeom>
        </p:spPr>
      </p:pic>
      <p:sp>
        <p:nvSpPr>
          <p:cNvPr id="2" name="竖排标题 1"/>
          <p:cNvSpPr>
            <a:spLocks noGrp="1"/>
          </p:cNvSpPr>
          <p:nvPr>
            <p:ph type="title" orient="vert"/>
            <p:custDataLst>
              <p:tags r:id="rId6"/>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雅酷黑 45W" charset="0"/>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雅酷黑 45W" charset="0"/>
              </a:defRPr>
            </a:lvl1pPr>
            <a:lvl2pPr indent="0" eaLnBrk="1" fontAlgn="auto" latinLnBrk="0" hangingPunct="1">
              <a:defRPr>
                <a:solidFill>
                  <a:schemeClr val="tx1"/>
                </a:solidFill>
                <a:latin typeface="Arial" panose="020B0604020202020204" pitchFamily="34" charset="0"/>
                <a:ea typeface="汉仪雅酷黑 45W" charset="0"/>
              </a:defRPr>
            </a:lvl2pPr>
            <a:lvl3pPr indent="0" eaLnBrk="1" fontAlgn="auto" latinLnBrk="0" hangingPunct="1">
              <a:defRPr>
                <a:solidFill>
                  <a:schemeClr val="tx1"/>
                </a:solidFill>
                <a:latin typeface="Arial" panose="020B0604020202020204" pitchFamily="34" charset="0"/>
                <a:ea typeface="汉仪雅酷黑 45W" charset="0"/>
              </a:defRPr>
            </a:lvl3pPr>
            <a:lvl4pPr indent="0" eaLnBrk="1" fontAlgn="auto" latinLnBrk="0" hangingPunct="1">
              <a:defRPr>
                <a:solidFill>
                  <a:schemeClr val="tx1"/>
                </a:solidFill>
                <a:latin typeface="Arial" panose="020B0604020202020204" pitchFamily="34" charset="0"/>
                <a:ea typeface="汉仪雅酷黑 45W" charset="0"/>
              </a:defRPr>
            </a:lvl4pPr>
            <a:lvl5pPr indent="0" eaLnBrk="1" fontAlgn="auto" latinLnBrk="0" hangingPunct="1">
              <a:defRPr>
                <a:solidFill>
                  <a:schemeClr val="tx1"/>
                </a:solidFill>
                <a:latin typeface="Arial" panose="020B0604020202020204" pitchFamily="34" charset="0"/>
                <a:ea typeface="汉仪雅酷黑 45W"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descr="正文2"/>
          <p:cNvPicPr>
            <a:picLocks noChangeAspect="1"/>
          </p:cNvPicPr>
          <p:nvPr>
            <p:custDataLst>
              <p:tags r:id="rId2"/>
            </p:custDataLst>
          </p:nvPr>
        </p:nvPicPr>
        <p:blipFill>
          <a:blip r:embed="rId3"/>
          <a:stretch>
            <a:fillRect/>
          </a:stretch>
        </p:blipFill>
        <p:spPr>
          <a:xfrm>
            <a:off x="0" y="0"/>
            <a:ext cx="12223115" cy="6858000"/>
          </a:xfrm>
          <a:prstGeom prst="rect">
            <a:avLst/>
          </a:prstGeom>
        </p:spPr>
      </p:pic>
      <p:pic>
        <p:nvPicPr>
          <p:cNvPr id="2" name="图片 1" descr="正文2-2"/>
          <p:cNvPicPr>
            <a:picLocks noChangeAspect="1"/>
          </p:cNvPicPr>
          <p:nvPr>
            <p:custDataLst>
              <p:tags r:id="rId4"/>
            </p:custDataLst>
          </p:nvPr>
        </p:nvPicPr>
        <p:blipFill>
          <a:blip r:embed="rId5"/>
          <a:stretch>
            <a:fillRect/>
          </a:stretch>
        </p:blipFill>
        <p:spPr>
          <a:xfrm>
            <a:off x="18434" y="390525"/>
            <a:ext cx="11765228" cy="6076950"/>
          </a:xfrm>
          <a:prstGeom prst="rect">
            <a:avLst/>
          </a:prstGeom>
        </p:spPr>
      </p:pic>
      <p:sp>
        <p:nvSpPr>
          <p:cNvPr id="3" name="日期占位符 2"/>
          <p:cNvSpPr>
            <a:spLocks noGrp="1"/>
          </p:cNvSpPr>
          <p:nvPr>
            <p:ph type="dt" sz="half" idx="10"/>
            <p:custDataLst>
              <p:tags r:id="rId6"/>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9"/>
            </p:custDataLst>
          </p:nvPr>
        </p:nvSpPr>
        <p:spPr>
          <a:xfrm>
            <a:off x="669930" y="952508"/>
            <a:ext cx="10852237" cy="5388907"/>
          </a:xfrm>
        </p:spPr>
        <p:txBody>
          <a:bodyPr/>
          <a:lstStyle>
            <a:lvl1pPr>
              <a:defRPr>
                <a:solidFill>
                  <a:schemeClr val="tx1"/>
                </a:solidFill>
                <a:latin typeface="Arial" panose="020B0604020202020204" pitchFamily="34" charset="0"/>
                <a:ea typeface="汉仪雅酷黑 45W" charset="0"/>
              </a:defRPr>
            </a:lvl1pPr>
            <a:lvl2pPr>
              <a:defRPr>
                <a:solidFill>
                  <a:schemeClr val="tx1"/>
                </a:solidFill>
                <a:latin typeface="Arial" panose="020B0604020202020204" pitchFamily="34" charset="0"/>
                <a:ea typeface="汉仪雅酷黑 45W" charset="0"/>
              </a:defRPr>
            </a:lvl2pPr>
            <a:lvl3pPr>
              <a:defRPr>
                <a:solidFill>
                  <a:schemeClr val="tx1"/>
                </a:solidFill>
                <a:latin typeface="Arial" panose="020B0604020202020204" pitchFamily="34" charset="0"/>
                <a:ea typeface="汉仪雅酷黑 45W" charset="0"/>
              </a:defRPr>
            </a:lvl3pPr>
            <a:lvl4pPr>
              <a:defRPr>
                <a:solidFill>
                  <a:schemeClr val="tx1"/>
                </a:solidFill>
                <a:latin typeface="Arial" panose="020B0604020202020204" pitchFamily="34" charset="0"/>
                <a:ea typeface="汉仪雅酷黑 45W" charset="0"/>
              </a:defRPr>
            </a:lvl4pPr>
            <a:lvl5pPr>
              <a:defRPr>
                <a:solidFill>
                  <a:schemeClr val="tx1"/>
                </a:solidFill>
                <a:latin typeface="Arial" panose="020B0604020202020204" pitchFamily="34" charset="0"/>
                <a:ea typeface="汉仪雅酷黑 45W"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结尾-3"/>
          <p:cNvPicPr>
            <a:picLocks noChangeAspect="1"/>
          </p:cNvPicPr>
          <p:nvPr>
            <p:custDataLst>
              <p:tags r:id="rId2"/>
            </p:custDataLst>
          </p:nvPr>
        </p:nvPicPr>
        <p:blipFill>
          <a:blip r:embed="rId3"/>
          <a:stretch>
            <a:fillRect/>
          </a:stretch>
        </p:blipFill>
        <p:spPr>
          <a:xfrm>
            <a:off x="0" y="0"/>
            <a:ext cx="12192000" cy="6858000"/>
          </a:xfrm>
          <a:prstGeom prst="rect">
            <a:avLst/>
          </a:prstGeom>
        </p:spPr>
      </p:pic>
      <p:sp>
        <p:nvSpPr>
          <p:cNvPr id="3" name="日期占位符 2"/>
          <p:cNvSpPr>
            <a:spLocks noGrp="1"/>
          </p:cNvSpPr>
          <p:nvPr>
            <p:ph type="dt" sz="half" idx="10"/>
            <p:custDataLst>
              <p:tags r:id="rId4"/>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lvl1pPr>
              <a:defRPr>
                <a:solidFill>
                  <a:schemeClr val="lt1">
                    <a:tint val="75000"/>
                  </a:schemeClr>
                </a:solidFill>
                <a:latin typeface="Arial" panose="020B0604020202020204" pitchFamily="34" charset="0"/>
                <a:ea typeface="汉仪雅酷黑 45W" charset="0"/>
                <a:cs typeface="汉仪雅酷黑 45W" charset="0"/>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a:solidFill>
                  <a:schemeClr val="lt1">
                    <a:tint val="75000"/>
                    <a:lumMod val="50000"/>
                  </a:schemeClr>
                </a:solidFill>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a:p>
        </p:txBody>
      </p:sp>
      <p:sp>
        <p:nvSpPr>
          <p:cNvPr id="6" name="标题 1"/>
          <p:cNvSpPr/>
          <p:nvPr>
            <p:ph type="title" idx="1" hasCustomPrompt="1"/>
            <p:custDataLst>
              <p:tags r:id="rId7"/>
            </p:custDataLst>
          </p:nvPr>
        </p:nvSpPr>
        <p:spPr>
          <a:xfrm>
            <a:off x="1514529" y="2211877"/>
            <a:ext cx="9162936" cy="1445260"/>
          </a:xfrm>
          <a:noFill/>
        </p:spPr>
        <p:txBody>
          <a:bodyPr vert="horz" wrap="square" lIns="101600" tIns="38100" rIns="76200" bIns="3810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7900" b="1" i="0" u="none" strike="noStrike" kern="1200" cap="none" spc="1000" normalizeH="0" baseline="0" noProof="1" dirty="0">
                <a:solidFill>
                  <a:schemeClr val="lt1"/>
                </a:solidFill>
                <a:uFillTx/>
                <a:latin typeface="Arial" panose="020B0604020202020204" pitchFamily="34" charset="0"/>
                <a:ea typeface="汉仪刚艺体-95简" charset="0"/>
                <a:cs typeface="+mn-cs"/>
              </a:defRPr>
            </a:lvl1pPr>
          </a:lstStyle>
          <a:p>
            <a:pPr lvl="0"/>
            <a:r>
              <a:rPr>
                <a:sym typeface="+mn-ea"/>
              </a:rPr>
              <a:t>编辑标题</a:t>
            </a:r>
            <a:endParaRPr>
              <a:sym typeface="+mn-ea"/>
            </a:endParaRPr>
          </a:p>
        </p:txBody>
      </p:sp>
      <p:sp>
        <p:nvSpPr>
          <p:cNvPr id="7" name="副标题 2"/>
          <p:cNvSpPr/>
          <p:nvPr>
            <p:ph type="subTitle" idx="2" hasCustomPrompt="1"/>
            <p:custDataLst>
              <p:tags r:id="rId8"/>
            </p:custDataLst>
          </p:nvPr>
        </p:nvSpPr>
        <p:spPr>
          <a:xfrm>
            <a:off x="3044879" y="3835572"/>
            <a:ext cx="6102236" cy="810538"/>
          </a:xfrm>
          <a:noFill/>
          <a:ln>
            <a:noFill/>
          </a:ln>
        </p:spPr>
        <p:txBody>
          <a:bodyPr vert="horz" wrap="square" lIns="101600" tIns="38100" rIns="76200" bIns="38100" rtlCol="0" anchor="t" anchorCtr="0">
            <a:normAutofit/>
          </a:bodyPr>
          <a:lstStyle>
            <a:lvl1pPr marL="0" marR="0" indent="-228600" algn="ctr" defTabSz="914400" rtl="0" eaLnBrk="1" fontAlgn="auto" latinLnBrk="0" hangingPunct="1">
              <a:lnSpc>
                <a:spcPct val="120000"/>
              </a:lnSpc>
              <a:spcBef>
                <a:spcPts val="0"/>
              </a:spcBef>
              <a:spcAft>
                <a:spcPts val="1000"/>
              </a:spcAft>
              <a:buClrTx/>
              <a:buSzTx/>
              <a:buFontTx/>
              <a:buNone/>
              <a:defRPr kumimoji="0" lang="zh-CN" altLang="en-US" sz="3200" b="0" i="0" u="none" strike="noStrike" kern="1200" cap="none" spc="300" normalizeH="0" baseline="0" noProof="1" dirty="0">
                <a:solidFill>
                  <a:schemeClr val="lt1"/>
                </a:solidFill>
                <a:uFillTx/>
                <a:latin typeface="Arial" panose="020B0604020202020204" pitchFamily="34" charset="0"/>
                <a:ea typeface="汉仪雅酷黑 45W" charset="0"/>
                <a:cs typeface="汉仪雅酷黑 45W" charset="0"/>
                <a:sym typeface="+mn-ea"/>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单击此处编辑副标题</a:t>
            </a:r>
            <a:endParaRPr>
              <a:sym typeface="+mn-e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descr="正文2"/>
          <p:cNvPicPr>
            <a:picLocks noChangeAspect="1"/>
          </p:cNvPicPr>
          <p:nvPr>
            <p:custDataLst>
              <p:tags r:id="rId2"/>
            </p:custDataLst>
          </p:nvPr>
        </p:nvPicPr>
        <p:blipFill>
          <a:blip r:embed="rId3"/>
          <a:stretch>
            <a:fillRect/>
          </a:stretch>
        </p:blipFill>
        <p:spPr>
          <a:xfrm>
            <a:off x="0" y="0"/>
            <a:ext cx="12223115" cy="6858000"/>
          </a:xfrm>
          <a:prstGeom prst="rect">
            <a:avLst/>
          </a:prstGeom>
        </p:spPr>
      </p:pic>
      <p:pic>
        <p:nvPicPr>
          <p:cNvPr id="6" name="图片 5" descr="正文2-2"/>
          <p:cNvPicPr>
            <a:picLocks noChangeAspect="1"/>
          </p:cNvPicPr>
          <p:nvPr>
            <p:custDataLst>
              <p:tags r:id="rId4"/>
            </p:custDataLst>
          </p:nvPr>
        </p:nvPicPr>
        <p:blipFill>
          <a:blip r:embed="rId5"/>
          <a:stretch>
            <a:fillRect/>
          </a:stretch>
        </p:blipFill>
        <p:spPr>
          <a:xfrm>
            <a:off x="18434" y="390525"/>
            <a:ext cx="11765228" cy="6076950"/>
          </a:xfrm>
          <a:prstGeom prst="rect">
            <a:avLst/>
          </a:prstGeom>
        </p:spPr>
      </p:pic>
      <p:sp>
        <p:nvSpPr>
          <p:cNvPr id="2" name="标题 1"/>
          <p:cNvSpPr>
            <a:spLocks noGrp="1"/>
          </p:cNvSpPr>
          <p:nvPr>
            <p:ph type="title"/>
            <p:custDataLst>
              <p:tags r:id="rId6"/>
            </p:custDataLst>
          </p:nvPr>
        </p:nvSpPr>
        <p:spPr/>
        <p:txBody>
          <a:bodyPr/>
          <a:lstStyle>
            <a:lvl1pPr>
              <a:defRPr baseline="0">
                <a:solidFill>
                  <a:schemeClr val="tx1"/>
                </a:solidFill>
                <a:latin typeface="Arial" panose="020B0604020202020204" pitchFamily="34" charset="0"/>
                <a:ea typeface="汉仪雅酷黑 45W"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汉仪雅酷黑 45W" charset="0"/>
                <a:cs typeface="汉仪雅酷黑 45W" charset="0"/>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pic>
        <p:nvPicPr>
          <p:cNvPr id="8" name="图片 7" descr="正文2"/>
          <p:cNvPicPr>
            <a:picLocks noChangeAspect="1"/>
          </p:cNvPicPr>
          <p:nvPr>
            <p:custDataLst>
              <p:tags r:id="rId2"/>
            </p:custDataLst>
          </p:nvPr>
        </p:nvPicPr>
        <p:blipFill>
          <a:blip r:embed="rId3"/>
          <a:stretch>
            <a:fillRect/>
          </a:stretch>
        </p:blipFill>
        <p:spPr>
          <a:xfrm>
            <a:off x="-15240" y="0"/>
            <a:ext cx="12223115" cy="6858000"/>
          </a:xfrm>
          <a:prstGeom prst="rect">
            <a:avLst/>
          </a:prstGeom>
        </p:spPr>
      </p:pic>
      <p:sp>
        <p:nvSpPr>
          <p:cNvPr id="6" name="矩形1"/>
          <p:cNvSpPr/>
          <p:nvPr>
            <p:custDataLst>
              <p:tags r:id="rId4"/>
            </p:custDataLst>
          </p:nvPr>
        </p:nvSpPr>
        <p:spPr>
          <a:xfrm>
            <a:off x="293370" y="304165"/>
            <a:ext cx="11606400" cy="62496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dirty="0">
              <a:solidFill>
                <a:schemeClr val="accent1"/>
              </a:solidFill>
              <a:sym typeface="+mn-ea"/>
            </a:endParaRPr>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雅酷黑 45W" charset="0"/>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雅酷黑 45W" charset="0"/>
              </a:defRPr>
            </a:lvl1pPr>
            <a:lvl2pPr>
              <a:defRPr baseline="0">
                <a:solidFill>
                  <a:schemeClr val="tx1"/>
                </a:solidFill>
                <a:latin typeface="Arial" panose="020B0604020202020204" pitchFamily="34" charset="0"/>
                <a:ea typeface="汉仪雅酷黑 45W" charset="0"/>
              </a:defRPr>
            </a:lvl2pPr>
            <a:lvl3pPr>
              <a:defRPr baseline="0">
                <a:solidFill>
                  <a:schemeClr val="tx1"/>
                </a:solidFill>
                <a:latin typeface="Arial" panose="020B0604020202020204" pitchFamily="34" charset="0"/>
                <a:ea typeface="汉仪雅酷黑 45W" charset="0"/>
              </a:defRPr>
            </a:lvl3pPr>
            <a:lvl4pPr>
              <a:defRPr baseline="0">
                <a:solidFill>
                  <a:schemeClr val="tx1"/>
                </a:solidFill>
                <a:latin typeface="Arial" panose="020B0604020202020204" pitchFamily="34" charset="0"/>
                <a:ea typeface="汉仪雅酷黑 45W" charset="0"/>
              </a:defRPr>
            </a:lvl4pPr>
            <a:lvl5pPr>
              <a:defRPr baseline="0">
                <a:solidFill>
                  <a:schemeClr val="tx1"/>
                </a:solidFill>
                <a:latin typeface="Arial" panose="020B0604020202020204" pitchFamily="34" charset="0"/>
                <a:ea typeface="汉仪雅酷黑 45W"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汉仪雅酷黑 45W" charset="0"/>
                <a:cs typeface="汉仪雅酷黑 45W" charset="0"/>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pic>
        <p:nvPicPr>
          <p:cNvPr id="10" name="图片 9" descr="正文2"/>
          <p:cNvPicPr>
            <a:picLocks noChangeAspect="1"/>
          </p:cNvPicPr>
          <p:nvPr>
            <p:custDataLst>
              <p:tags r:id="rId2"/>
            </p:custDataLst>
          </p:nvPr>
        </p:nvPicPr>
        <p:blipFill>
          <a:blip r:embed="rId3"/>
          <a:stretch>
            <a:fillRect/>
          </a:stretch>
        </p:blipFill>
        <p:spPr>
          <a:xfrm>
            <a:off x="635" y="0"/>
            <a:ext cx="12191365" cy="6858000"/>
          </a:xfrm>
          <a:prstGeom prst="rect">
            <a:avLst/>
          </a:prstGeom>
        </p:spPr>
      </p:pic>
      <p:pic>
        <p:nvPicPr>
          <p:cNvPr id="8" name="图片 7" descr="正文2-2"/>
          <p:cNvPicPr>
            <a:picLocks noChangeAspect="1"/>
          </p:cNvPicPr>
          <p:nvPr>
            <p:custDataLst>
              <p:tags r:id="rId4"/>
            </p:custDataLst>
          </p:nvPr>
        </p:nvPicPr>
        <p:blipFill>
          <a:blip r:embed="rId5"/>
          <a:stretch>
            <a:fillRect/>
          </a:stretch>
        </p:blipFill>
        <p:spPr>
          <a:xfrm>
            <a:off x="18434" y="390525"/>
            <a:ext cx="11765228" cy="6076950"/>
          </a:xfrm>
          <a:prstGeom prst="rect">
            <a:avLst/>
          </a:prstGeom>
        </p:spPr>
      </p:pic>
      <p:sp>
        <p:nvSpPr>
          <p:cNvPr id="6" name="矩形1"/>
          <p:cNvSpPr/>
          <p:nvPr>
            <p:custDataLst>
              <p:tags r:id="rId6"/>
            </p:custDataLst>
          </p:nvPr>
        </p:nvSpPr>
        <p:spPr>
          <a:xfrm>
            <a:off x="635" y="0"/>
            <a:ext cx="4823460" cy="6866255"/>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zh-CN" altLang="en-US" dirty="0">
              <a:solidFill>
                <a:schemeClr val="accent1"/>
              </a:solidFill>
              <a:sym typeface="+mn-ea"/>
            </a:endParaRPr>
          </a:p>
        </p:txBody>
      </p:sp>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雅酷黑 45W" charset="0"/>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雅酷黑 45W" charset="0"/>
                <a:cs typeface="汉仪雅酷黑 45W"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雅酷黑 45W" charset="0"/>
              </a:defRPr>
            </a:lvl1pPr>
            <a:lvl2pPr>
              <a:defRPr baseline="0">
                <a:solidFill>
                  <a:schemeClr val="tx1"/>
                </a:solidFill>
                <a:latin typeface="Arial" panose="020B0604020202020204" pitchFamily="34" charset="0"/>
                <a:ea typeface="汉仪雅酷黑 45W" charset="0"/>
              </a:defRPr>
            </a:lvl2pPr>
            <a:lvl3pPr>
              <a:defRPr baseline="0">
                <a:solidFill>
                  <a:schemeClr val="tx1"/>
                </a:solidFill>
                <a:latin typeface="Arial" panose="020B0604020202020204" pitchFamily="34" charset="0"/>
                <a:ea typeface="汉仪雅酷黑 45W" charset="0"/>
              </a:defRPr>
            </a:lvl3pPr>
            <a:lvl4pPr>
              <a:defRPr baseline="0">
                <a:solidFill>
                  <a:schemeClr val="tx1"/>
                </a:solidFill>
                <a:latin typeface="Arial" panose="020B0604020202020204" pitchFamily="34" charset="0"/>
                <a:ea typeface="汉仪雅酷黑 45W" charset="0"/>
              </a:defRPr>
            </a:lvl4pPr>
            <a:lvl5pPr>
              <a:defRPr baseline="0">
                <a:solidFill>
                  <a:schemeClr val="tx1"/>
                </a:solidFill>
                <a:latin typeface="Arial" panose="020B0604020202020204" pitchFamily="34" charset="0"/>
                <a:ea typeface="汉仪雅酷黑 45W"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雅酷黑 45W" charset="0"/>
              </a:defRPr>
            </a:lvl1pPr>
            <a:lvl2pPr>
              <a:defRPr baseline="0">
                <a:solidFill>
                  <a:schemeClr val="tx1"/>
                </a:solidFill>
                <a:latin typeface="Arial" panose="020B0604020202020204" pitchFamily="34" charset="0"/>
                <a:ea typeface="汉仪雅酷黑 45W" charset="0"/>
              </a:defRPr>
            </a:lvl2pPr>
            <a:lvl3pPr>
              <a:defRPr baseline="0">
                <a:solidFill>
                  <a:schemeClr val="tx1"/>
                </a:solidFill>
                <a:latin typeface="Arial" panose="020B0604020202020204" pitchFamily="34" charset="0"/>
                <a:ea typeface="汉仪雅酷黑 45W" charset="0"/>
              </a:defRPr>
            </a:lvl3pPr>
            <a:lvl4pPr>
              <a:defRPr baseline="0">
                <a:solidFill>
                  <a:schemeClr val="tx1"/>
                </a:solidFill>
                <a:latin typeface="Arial" panose="020B0604020202020204" pitchFamily="34" charset="0"/>
                <a:ea typeface="汉仪雅酷黑 45W" charset="0"/>
              </a:defRPr>
            </a:lvl4pPr>
            <a:lvl5pPr>
              <a:defRPr baseline="0">
                <a:solidFill>
                  <a:schemeClr val="tx1"/>
                </a:solidFill>
                <a:latin typeface="Arial" panose="020B0604020202020204" pitchFamily="34" charset="0"/>
                <a:ea typeface="汉仪雅酷黑 45W"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pic>
        <p:nvPicPr>
          <p:cNvPr id="10" name="图片 9" descr="正文2"/>
          <p:cNvPicPr>
            <a:picLocks noChangeAspect="1"/>
          </p:cNvPicPr>
          <p:nvPr>
            <p:custDataLst>
              <p:tags r:id="rId2"/>
            </p:custDataLst>
          </p:nvPr>
        </p:nvPicPr>
        <p:blipFill>
          <a:blip r:embed="rId3"/>
          <a:stretch>
            <a:fillRect/>
          </a:stretch>
        </p:blipFill>
        <p:spPr>
          <a:xfrm>
            <a:off x="0" y="0"/>
            <a:ext cx="12191365" cy="6858000"/>
          </a:xfrm>
          <a:prstGeom prst="rect">
            <a:avLst/>
          </a:prstGeom>
        </p:spPr>
      </p:pic>
      <p:pic>
        <p:nvPicPr>
          <p:cNvPr id="8" name="图片 7" descr="正文2-2"/>
          <p:cNvPicPr>
            <a:picLocks noChangeAspect="1"/>
          </p:cNvPicPr>
          <p:nvPr>
            <p:custDataLst>
              <p:tags r:id="rId4"/>
            </p:custDataLst>
          </p:nvPr>
        </p:nvPicPr>
        <p:blipFill>
          <a:blip r:embed="rId5"/>
          <a:stretch>
            <a:fillRect/>
          </a:stretch>
        </p:blipFill>
        <p:spPr>
          <a:xfrm>
            <a:off x="18434" y="390525"/>
            <a:ext cx="11765228" cy="6076950"/>
          </a:xfrm>
          <a:prstGeom prst="rect">
            <a:avLst/>
          </a:prstGeom>
        </p:spPr>
      </p:pic>
      <p:sp>
        <p:nvSpPr>
          <p:cNvPr id="6" name="矩形 5"/>
          <p:cNvSpPr/>
          <p:nvPr>
            <p:custDataLst>
              <p:tags r:id="rId6"/>
            </p:custDataLst>
          </p:nvPr>
        </p:nvSpPr>
        <p:spPr>
          <a:xfrm>
            <a:off x="0" y="0"/>
            <a:ext cx="12191365" cy="2663825"/>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雅酷黑 45W"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雅酷黑 45W" charset="0"/>
                <a:cs typeface="汉仪雅酷黑 45W"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雅酷黑 45W" charset="0"/>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雅酷黑 45W" charset="0"/>
              </a:defRPr>
            </a:lvl1pPr>
            <a:lvl2pPr>
              <a:defRPr baseline="0">
                <a:solidFill>
                  <a:schemeClr val="tx1"/>
                </a:solidFill>
                <a:latin typeface="Arial" panose="020B0604020202020204" pitchFamily="34" charset="0"/>
                <a:ea typeface="汉仪雅酷黑 45W" charset="0"/>
              </a:defRPr>
            </a:lvl2pPr>
            <a:lvl3pPr>
              <a:defRPr baseline="0">
                <a:solidFill>
                  <a:schemeClr val="tx1"/>
                </a:solidFill>
                <a:latin typeface="Arial" panose="020B0604020202020204" pitchFamily="34" charset="0"/>
                <a:ea typeface="汉仪雅酷黑 45W" charset="0"/>
              </a:defRPr>
            </a:lvl3pPr>
            <a:lvl4pPr>
              <a:defRPr baseline="0">
                <a:solidFill>
                  <a:schemeClr val="tx1"/>
                </a:solidFill>
                <a:latin typeface="Arial" panose="020B0604020202020204" pitchFamily="34" charset="0"/>
                <a:ea typeface="汉仪雅酷黑 45W" charset="0"/>
              </a:defRPr>
            </a:lvl4pPr>
            <a:lvl5pPr>
              <a:defRPr baseline="0">
                <a:solidFill>
                  <a:schemeClr val="tx1"/>
                </a:solidFill>
                <a:latin typeface="Arial" panose="020B0604020202020204" pitchFamily="34" charset="0"/>
                <a:ea typeface="汉仪雅酷黑 45W"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pic>
        <p:nvPicPr>
          <p:cNvPr id="10" name="图片 9" descr="正文2"/>
          <p:cNvPicPr>
            <a:picLocks noChangeAspect="1"/>
          </p:cNvPicPr>
          <p:nvPr>
            <p:custDataLst>
              <p:tags r:id="rId2"/>
            </p:custDataLst>
          </p:nvPr>
        </p:nvPicPr>
        <p:blipFill>
          <a:blip r:embed="rId3"/>
          <a:stretch>
            <a:fillRect/>
          </a:stretch>
        </p:blipFill>
        <p:spPr>
          <a:xfrm>
            <a:off x="0" y="0"/>
            <a:ext cx="12191365" cy="6858000"/>
          </a:xfrm>
          <a:prstGeom prst="rect">
            <a:avLst/>
          </a:prstGeom>
        </p:spPr>
      </p:pic>
      <p:pic>
        <p:nvPicPr>
          <p:cNvPr id="8" name="图片 7" descr="正文2-2"/>
          <p:cNvPicPr>
            <a:picLocks noChangeAspect="1"/>
          </p:cNvPicPr>
          <p:nvPr>
            <p:custDataLst>
              <p:tags r:id="rId4"/>
            </p:custDataLst>
          </p:nvPr>
        </p:nvPicPr>
        <p:blipFill>
          <a:blip r:embed="rId5"/>
          <a:stretch>
            <a:fillRect/>
          </a:stretch>
        </p:blipFill>
        <p:spPr>
          <a:xfrm>
            <a:off x="18434" y="390525"/>
            <a:ext cx="11765228" cy="6076950"/>
          </a:xfrm>
          <a:prstGeom prst="rect">
            <a:avLst/>
          </a:prstGeom>
        </p:spPr>
      </p:pic>
      <p:sp>
        <p:nvSpPr>
          <p:cNvPr id="6" name="矩形 5"/>
          <p:cNvSpPr/>
          <p:nvPr>
            <p:custDataLst>
              <p:tags r:id="rId6"/>
            </p:custDataLst>
          </p:nvPr>
        </p:nvSpPr>
        <p:spPr>
          <a:xfrm>
            <a:off x="0" y="5029200"/>
            <a:ext cx="12190730" cy="18288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雅酷黑 45W"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雅酷黑 45W" charset="0"/>
                <a:cs typeface="汉仪雅酷黑 45W"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雅酷黑 45W" charset="0"/>
              </a:defRPr>
            </a:lvl1pPr>
            <a:lvl2pPr>
              <a:defRPr baseline="0">
                <a:solidFill>
                  <a:schemeClr val="tx1"/>
                </a:solidFill>
                <a:latin typeface="Arial" panose="020B0604020202020204" pitchFamily="34" charset="0"/>
                <a:ea typeface="汉仪雅酷黑 45W" charset="0"/>
              </a:defRPr>
            </a:lvl2pPr>
            <a:lvl3pPr>
              <a:defRPr baseline="0">
                <a:solidFill>
                  <a:schemeClr val="tx1"/>
                </a:solidFill>
                <a:latin typeface="Arial" panose="020B0604020202020204" pitchFamily="34" charset="0"/>
                <a:ea typeface="汉仪雅酷黑 45W" charset="0"/>
              </a:defRPr>
            </a:lvl3pPr>
            <a:lvl4pPr>
              <a:defRPr baseline="0">
                <a:solidFill>
                  <a:schemeClr val="tx1"/>
                </a:solidFill>
                <a:latin typeface="Arial" panose="020B0604020202020204" pitchFamily="34" charset="0"/>
                <a:ea typeface="汉仪雅酷黑 45W" charset="0"/>
              </a:defRPr>
            </a:lvl4pPr>
            <a:lvl5pPr>
              <a:defRPr baseline="0">
                <a:solidFill>
                  <a:schemeClr val="tx1"/>
                </a:solidFill>
                <a:latin typeface="Arial" panose="020B0604020202020204" pitchFamily="34" charset="0"/>
                <a:ea typeface="汉仪雅酷黑 45W"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雅酷黑 45W"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pic>
        <p:nvPicPr>
          <p:cNvPr id="10" name="图片 9" descr="正文2"/>
          <p:cNvPicPr>
            <a:picLocks noChangeAspect="1"/>
          </p:cNvPicPr>
          <p:nvPr>
            <p:custDataLst>
              <p:tags r:id="rId2"/>
            </p:custDataLst>
          </p:nvPr>
        </p:nvPicPr>
        <p:blipFill>
          <a:blip r:embed="rId3"/>
          <a:stretch>
            <a:fillRect/>
          </a:stretch>
        </p:blipFill>
        <p:spPr>
          <a:xfrm>
            <a:off x="0" y="0"/>
            <a:ext cx="12191365" cy="6858000"/>
          </a:xfrm>
          <a:prstGeom prst="rect">
            <a:avLst/>
          </a:prstGeom>
        </p:spPr>
      </p:pic>
      <p:pic>
        <p:nvPicPr>
          <p:cNvPr id="8" name="图片 7" descr="正文2-2"/>
          <p:cNvPicPr>
            <a:picLocks noChangeAspect="1"/>
          </p:cNvPicPr>
          <p:nvPr>
            <p:custDataLst>
              <p:tags r:id="rId4"/>
            </p:custDataLst>
          </p:nvPr>
        </p:nvPicPr>
        <p:blipFill>
          <a:blip r:embed="rId5"/>
          <a:stretch>
            <a:fillRect/>
          </a:stretch>
        </p:blipFill>
        <p:spPr>
          <a:xfrm>
            <a:off x="18434" y="390525"/>
            <a:ext cx="11765228" cy="6076950"/>
          </a:xfrm>
          <a:prstGeom prst="rect">
            <a:avLst/>
          </a:prstGeom>
        </p:spPr>
      </p:pic>
      <p:sp>
        <p:nvSpPr>
          <p:cNvPr id="6" name="矩形 5"/>
          <p:cNvSpPr/>
          <p:nvPr>
            <p:custDataLst>
              <p:tags r:id="rId6"/>
            </p:custDataLst>
          </p:nvPr>
        </p:nvSpPr>
        <p:spPr>
          <a:xfrm>
            <a:off x="0" y="0"/>
            <a:ext cx="12192000" cy="91440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dirty="0">
              <a:solidFill>
                <a:schemeClr val="lt1"/>
              </a:solidFill>
              <a:sym typeface="+mn-ea"/>
            </a:endParaRPr>
          </a:p>
        </p:txBody>
      </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雅酷黑 45W" charset="0"/>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雅酷黑 45W" charset="0"/>
                <a:cs typeface="汉仪雅酷黑 45W" charset="0"/>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雅酷黑 45W" charset="0"/>
              </a:defRPr>
            </a:lvl1pPr>
            <a:lvl2pPr>
              <a:defRPr baseline="0">
                <a:solidFill>
                  <a:schemeClr val="tx1"/>
                </a:solidFill>
                <a:latin typeface="Arial" panose="020B0604020202020204" pitchFamily="34" charset="0"/>
                <a:ea typeface="汉仪雅酷黑 45W" charset="0"/>
              </a:defRPr>
            </a:lvl2pPr>
            <a:lvl3pPr>
              <a:defRPr baseline="0">
                <a:solidFill>
                  <a:schemeClr val="tx1"/>
                </a:solidFill>
                <a:latin typeface="Arial" panose="020B0604020202020204" pitchFamily="34" charset="0"/>
                <a:ea typeface="汉仪雅酷黑 45W" charset="0"/>
              </a:defRPr>
            </a:lvl3pPr>
            <a:lvl4pPr>
              <a:defRPr baseline="0">
                <a:solidFill>
                  <a:schemeClr val="tx1"/>
                </a:solidFill>
                <a:latin typeface="Arial" panose="020B0604020202020204" pitchFamily="34" charset="0"/>
                <a:ea typeface="汉仪雅酷黑 45W" charset="0"/>
              </a:defRPr>
            </a:lvl4pPr>
            <a:lvl5pPr>
              <a:defRPr baseline="0">
                <a:solidFill>
                  <a:schemeClr val="tx1"/>
                </a:solidFill>
                <a:latin typeface="Arial" panose="020B0604020202020204" pitchFamily="34" charset="0"/>
                <a:ea typeface="汉仪雅酷黑 45W"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雅酷黑 45W" charset="0"/>
              </a:defRPr>
            </a:lvl1pPr>
            <a:lvl2pPr>
              <a:defRPr baseline="0">
                <a:solidFill>
                  <a:schemeClr val="tx1"/>
                </a:solidFill>
                <a:latin typeface="Arial" panose="020B0604020202020204" pitchFamily="34" charset="0"/>
                <a:ea typeface="汉仪雅酷黑 45W" charset="0"/>
              </a:defRPr>
            </a:lvl2pPr>
            <a:lvl3pPr>
              <a:defRPr baseline="0">
                <a:solidFill>
                  <a:schemeClr val="tx1"/>
                </a:solidFill>
                <a:latin typeface="Arial" panose="020B0604020202020204" pitchFamily="34" charset="0"/>
                <a:ea typeface="汉仪雅酷黑 45W" charset="0"/>
              </a:defRPr>
            </a:lvl3pPr>
            <a:lvl4pPr>
              <a:defRPr baseline="0">
                <a:solidFill>
                  <a:schemeClr val="tx1"/>
                </a:solidFill>
                <a:latin typeface="Arial" panose="020B0604020202020204" pitchFamily="34" charset="0"/>
                <a:ea typeface="汉仪雅酷黑 45W" charset="0"/>
              </a:defRPr>
            </a:lvl4pPr>
            <a:lvl5pPr>
              <a:defRPr baseline="0">
                <a:solidFill>
                  <a:schemeClr val="tx1"/>
                </a:solidFill>
                <a:latin typeface="Arial" panose="020B0604020202020204" pitchFamily="34" charset="0"/>
                <a:ea typeface="汉仪雅酷黑 45W"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雅酷黑 45W" charset="0"/>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雅酷黑 45W"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pic>
        <p:nvPicPr>
          <p:cNvPr id="8" name="图片 7" descr="正文2"/>
          <p:cNvPicPr>
            <a:picLocks noChangeAspect="1"/>
          </p:cNvPicPr>
          <p:nvPr>
            <p:custDataLst>
              <p:tags r:id="rId2"/>
            </p:custDataLst>
          </p:nvPr>
        </p:nvPicPr>
        <p:blipFill>
          <a:blip r:embed="rId3"/>
          <a:stretch>
            <a:fillRect/>
          </a:stretch>
        </p:blipFill>
        <p:spPr>
          <a:xfrm>
            <a:off x="0" y="-635"/>
            <a:ext cx="12192000" cy="6858000"/>
          </a:xfrm>
          <a:prstGeom prst="rect">
            <a:avLst/>
          </a:prstGeom>
        </p:spPr>
      </p:pic>
      <p:sp>
        <p:nvSpPr>
          <p:cNvPr id="6" name="矩形 5"/>
          <p:cNvSpPr/>
          <p:nvPr>
            <p:custDataLst>
              <p:tags r:id="rId4"/>
            </p:custDataLst>
          </p:nvPr>
        </p:nvSpPr>
        <p:spPr>
          <a:xfrm>
            <a:off x="0" y="958589"/>
            <a:ext cx="12192000" cy="4939553"/>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lvl="0" algn="ctr"/>
            <a:endParaRPr lang="en-US" altLang="zh-CN">
              <a:solidFill>
                <a:schemeClr val="lt1"/>
              </a:solidFill>
              <a:sym typeface="+mn-ea"/>
            </a:endParaRPr>
          </a:p>
        </p:txBody>
      </p:sp>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雅酷黑 45W" charset="0"/>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雅酷黑 45W" charset="0"/>
                <a:cs typeface="汉仪雅酷黑 45W" charset="0"/>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雅酷黑 45W" charset="0"/>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317"/>
            <a:ext cx="12192000" cy="6857682"/>
          </a:xfrm>
          <a:prstGeom prst="rect">
            <a:avLst/>
          </a:prstGeom>
        </p:spPr>
      </p:pic>
      <p:pic>
        <p:nvPicPr>
          <p:cNvPr id="12" name="图片 11" descr="/Users/mac/Desktop/画板 2.png画板 2"/>
          <p:cNvPicPr>
            <a:picLocks noChangeAspect="1"/>
          </p:cNvPicPr>
          <p:nvPr>
            <p:custDataLst>
              <p:tags r:id="rId4"/>
            </p:custDataLst>
          </p:nvPr>
        </p:nvPicPr>
        <p:blipFill>
          <a:blip r:embed="rId5"/>
          <a:srcRect/>
          <a:stretch>
            <a:fillRect/>
          </a:stretch>
        </p:blipFill>
        <p:spPr>
          <a:xfrm>
            <a:off x="1060" y="0"/>
            <a:ext cx="12189880" cy="5486400"/>
          </a:xfrm>
          <a:prstGeom prst="rect">
            <a:avLst/>
          </a:prstGeom>
        </p:spPr>
      </p:pic>
      <p:sp>
        <p:nvSpPr>
          <p:cNvPr id="16" name="日期占位符 15"/>
          <p:cNvSpPr>
            <a:spLocks noGrp="1"/>
          </p:cNvSpPr>
          <p:nvPr>
            <p:ph type="dt" sz="half" idx="10"/>
            <p:custDataLst>
              <p:tags r:id="rId6"/>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dirty="0"/>
          </a:p>
        </p:txBody>
      </p:sp>
      <p:sp>
        <p:nvSpPr>
          <p:cNvPr id="18" name="灯片编号占位符 17"/>
          <p:cNvSpPr>
            <a:spLocks noGrp="1"/>
          </p:cNvSpPr>
          <p:nvPr>
            <p:ph type="sldNum" sz="quarter" idx="12"/>
            <p:custDataLst>
              <p:tags r:id="rId8"/>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dirty="0"/>
          </a:p>
        </p:txBody>
      </p:sp>
      <p:sp>
        <p:nvSpPr>
          <p:cNvPr id="2" name="标题 2"/>
          <p:cNvSpPr/>
          <p:nvPr>
            <p:ph type="ctrTitle" idx="1" hasCustomPrompt="1"/>
            <p:custDataLst>
              <p:tags r:id="rId9"/>
            </p:custDataLst>
          </p:nvPr>
        </p:nvSpPr>
        <p:spPr>
          <a:xfrm>
            <a:off x="1204583" y="1048328"/>
            <a:ext cx="9782823" cy="1445260"/>
          </a:xfrm>
          <a:noFill/>
        </p:spPr>
        <p:txBody>
          <a:bodyPr vert="horz" wrap="square" lIns="101600" tIns="38100" rIns="76200" bIns="38100" rtlCol="0" anchor="ctr" anchorCtr="0">
            <a:normAutofit/>
          </a:bodyPr>
          <a:lstStyle>
            <a:lvl1pPr marL="0" marR="0" algn="ctr" defTabSz="914400" rtl="0" eaLnBrk="1" fontAlgn="auto" latinLnBrk="0" hangingPunct="1">
              <a:lnSpc>
                <a:spcPct val="100000"/>
              </a:lnSpc>
              <a:spcBef>
                <a:spcPct val="0"/>
              </a:spcBef>
              <a:buClrTx/>
              <a:buSzTx/>
              <a:buFontTx/>
              <a:buNone/>
              <a:defRPr kumimoji="0" lang="zh-CN" altLang="en-US" sz="8200" b="1" i="0" u="none" strike="noStrike" kern="1200" cap="none" spc="400" normalizeH="0" baseline="0" noProof="1" dirty="0">
                <a:solidFill>
                  <a:schemeClr val="lt1"/>
                </a:solidFill>
                <a:uFillTx/>
                <a:latin typeface="Arial" panose="020B0604020202020204" pitchFamily="34" charset="0"/>
                <a:ea typeface="汉仪大黑简" panose="02010600000101010101" charset="-122"/>
                <a:cs typeface="+mn-cs"/>
              </a:defRPr>
            </a:lvl1pPr>
          </a:lstStyle>
          <a:p>
            <a:pPr lvl="0"/>
            <a:r>
              <a:rPr>
                <a:sym typeface="+mn-ea"/>
              </a:rPr>
              <a:t>编辑标题</a:t>
            </a:r>
            <a:endParaRPr>
              <a:sym typeface="+mn-ea"/>
            </a:endParaRPr>
          </a:p>
        </p:txBody>
      </p:sp>
      <p:sp>
        <p:nvSpPr>
          <p:cNvPr id="3" name="文本占位符 4"/>
          <p:cNvSpPr/>
          <p:nvPr>
            <p:ph type="body" idx="2" hasCustomPrompt="1"/>
            <p:custDataLst>
              <p:tags r:id="rId10"/>
            </p:custDataLst>
          </p:nvPr>
        </p:nvSpPr>
        <p:spPr>
          <a:xfrm>
            <a:off x="2014207" y="2856669"/>
            <a:ext cx="8163574" cy="789820"/>
          </a:xfrm>
          <a:noFill/>
        </p:spPr>
        <p:txBody>
          <a:bodyPr vert="horz" wrap="square" lIns="101600" tIns="0" rIns="82550" bIns="0" rtlCol="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800" b="0" i="0" u="none" strike="noStrike" kern="1200" cap="none" spc="0" normalizeH="0" baseline="0" noProof="1" dirty="0">
                <a:solidFill>
                  <a:schemeClr val="lt1"/>
                </a:solidFill>
                <a:uFillTx/>
                <a:latin typeface="Arial" panose="020B0604020202020204" pitchFamily="34" charset="0"/>
                <a:ea typeface="汉仪中黑 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4" name="文本占位符 5"/>
          <p:cNvSpPr/>
          <p:nvPr>
            <p:ph type="body" idx="3" hasCustomPrompt="1"/>
            <p:custDataLst>
              <p:tags r:id="rId11"/>
            </p:custDataLst>
          </p:nvPr>
        </p:nvSpPr>
        <p:spPr>
          <a:xfrm>
            <a:off x="3705222" y="3802356"/>
            <a:ext cx="4781544" cy="684512"/>
          </a:xfrm>
          <a:noFill/>
        </p:spPr>
        <p:txBody>
          <a:bodyPr vert="horz" wrap="square" lIns="101600" tIns="0" rIns="82550" bIns="0" rtlCol="0" anchor="ctr" anchorCtr="0">
            <a:normAutofit/>
          </a:bodyPr>
          <a:lstStyle>
            <a:lvl1pPr marL="0" marR="0" indent="-228600" algn="ctr" defTabSz="914400" rtl="0" eaLnBrk="1" fontAlgn="auto" latinLnBrk="0" hangingPunct="1">
              <a:lnSpc>
                <a:spcPct val="100000"/>
              </a:lnSpc>
              <a:spcBef>
                <a:spcPts val="0"/>
              </a:spcBef>
              <a:spcAft>
                <a:spcPts val="1000"/>
              </a:spcAft>
              <a:buClrTx/>
              <a:buSzTx/>
              <a:buFontTx/>
              <a:buNone/>
              <a:defRPr kumimoji="0" lang="zh-CN" altLang="en-US" sz="2400" b="0" i="0" u="none" strike="noStrike" kern="1200" cap="none" spc="0" normalizeH="0" baseline="0" noProof="1" dirty="0">
                <a:solidFill>
                  <a:schemeClr val="lt1"/>
                </a:solidFill>
                <a:uFillTx/>
                <a:latin typeface="Arial" panose="020B0604020202020204" pitchFamily="34" charset="0"/>
                <a:ea typeface="汉仪中黑 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Users/mac/Desktop/画板 1-5.png画板 1-5"/>
          <p:cNvPicPr>
            <a:picLocks noChangeAspect="1"/>
          </p:cNvPicPr>
          <p:nvPr>
            <p:custDataLst>
              <p:tags r:id="rId2"/>
            </p:custDataLst>
          </p:nvPr>
        </p:nvPicPr>
        <p:blipFill>
          <a:blip r:embed="rId3"/>
          <a:srcRect/>
          <a:stretch>
            <a:fillRect/>
          </a:stretch>
        </p:blipFill>
        <p:spPr>
          <a:xfrm>
            <a:off x="11093461" y="0"/>
            <a:ext cx="1098539" cy="1014213"/>
          </a:xfrm>
          <a:prstGeom prst="rect">
            <a:avLst/>
          </a:prstGeom>
        </p:spPr>
      </p:pic>
      <p:pic>
        <p:nvPicPr>
          <p:cNvPr id="7" name="图片 6" descr="C:\Users\Administrator\Desktop\源文件【智能PPT-NO.12】是道非道wl-工作总结-营销-简约风-1-原创\2-画板 2.png2-画板 2"/>
          <p:cNvPicPr>
            <a:picLocks noChangeAspect="1"/>
          </p:cNvPicPr>
          <p:nvPr>
            <p:custDataLst>
              <p:tags r:id="rId4"/>
            </p:custDataLst>
          </p:nvPr>
        </p:nvPicPr>
        <p:blipFill>
          <a:blip r:embed="rId5"/>
          <a:srcRect/>
          <a:stretch>
            <a:fillRect/>
          </a:stretch>
        </p:blipFill>
        <p:spPr>
          <a:xfrm>
            <a:off x="9129395" y="4871592"/>
            <a:ext cx="3062592" cy="1986408"/>
          </a:xfrm>
          <a:prstGeom prst="rect">
            <a:avLst/>
          </a:prstGeom>
        </p:spPr>
      </p:pic>
      <p:sp>
        <p:nvSpPr>
          <p:cNvPr id="2" name="标题 1"/>
          <p:cNvSpPr>
            <a:spLocks noGrp="1"/>
          </p:cNvSpPr>
          <p:nvPr>
            <p:ph type="title"/>
            <p:custDataLst>
              <p:tags r:id="rId6"/>
            </p:custDataLst>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黑 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7"/>
            </p:custDataLst>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11" name="图片 10"/>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600" y="-4126"/>
            <a:ext cx="12192000" cy="6857999"/>
          </a:xfrm>
          <a:prstGeom prst="rect">
            <a:avLst/>
          </a:prstGeom>
        </p:spPr>
      </p:pic>
      <p:pic>
        <p:nvPicPr>
          <p:cNvPr id="3" name="图片 2" descr="C:\Users\Administrator\Desktop\源文件【智能PPT-NO.12】是道非道wl-工作总结-营销-简约风-1-原创\1画板 3.png1画板 3"/>
          <p:cNvPicPr>
            <a:picLocks noChangeAspect="1"/>
          </p:cNvPicPr>
          <p:nvPr>
            <p:custDataLst>
              <p:tags r:id="rId4"/>
            </p:custDataLst>
          </p:nvPr>
        </p:nvPicPr>
        <p:blipFill>
          <a:blip r:embed="rId5"/>
          <a:srcRect/>
          <a:stretch>
            <a:fillRect/>
          </a:stretch>
        </p:blipFill>
        <p:spPr>
          <a:xfrm>
            <a:off x="9808" y="3810"/>
            <a:ext cx="4722494" cy="6858951"/>
          </a:xfrm>
          <a:prstGeom prst="rect">
            <a:avLst/>
          </a:prstGeom>
        </p:spPr>
      </p:pic>
      <p:pic>
        <p:nvPicPr>
          <p:cNvPr id="2" name="图片 1" descr="画板 2-2"/>
          <p:cNvPicPr>
            <a:picLocks noChangeAspect="1"/>
          </p:cNvPicPr>
          <p:nvPr>
            <p:custDataLst>
              <p:tags r:id="rId6"/>
            </p:custDataLst>
          </p:nvPr>
        </p:nvPicPr>
        <p:blipFill>
          <a:blip r:embed="rId7"/>
          <a:stretch>
            <a:fillRect/>
          </a:stretch>
        </p:blipFill>
        <p:spPr>
          <a:xfrm>
            <a:off x="3791537" y="845045"/>
            <a:ext cx="8400746" cy="5175530"/>
          </a:xfrm>
          <a:prstGeom prst="rect">
            <a:avLst/>
          </a:prstGeom>
        </p:spPr>
      </p:pic>
      <p:sp>
        <p:nvSpPr>
          <p:cNvPr id="4" name="日期占位符 3"/>
          <p:cNvSpPr>
            <a:spLocks noGrp="1"/>
          </p:cNvSpPr>
          <p:nvPr>
            <p:ph type="dt" sz="half" idx="10"/>
            <p:custDataLst>
              <p:tags r:id="rId8"/>
            </p:custDataLst>
          </p:nvPr>
        </p:nvSpPr>
        <p:spPr/>
        <p:txBody>
          <a:bodyPr/>
          <a:lstStyle>
            <a:lvl1pPr>
              <a:defRPr>
                <a:solidFill>
                  <a:schemeClr val="lt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a:p>
        </p:txBody>
      </p:sp>
      <p:sp>
        <p:nvSpPr>
          <p:cNvPr id="7" name="标题 2"/>
          <p:cNvSpPr/>
          <p:nvPr>
            <p:ph type="ctrTitle" idx="1" hasCustomPrompt="1"/>
            <p:custDataLst>
              <p:tags r:id="rId11"/>
            </p:custDataLst>
          </p:nvPr>
        </p:nvSpPr>
        <p:spPr>
          <a:xfrm>
            <a:off x="3989294" y="3813809"/>
            <a:ext cx="8202701" cy="1028208"/>
          </a:xfrm>
          <a:noFill/>
        </p:spPr>
        <p:txBody>
          <a:bodyPr vert="horz" wrap="square" lIns="101600" tIns="38100" rIns="76200" bIns="38100" rtlCol="0" anchor="t" anchorCtr="0">
            <a:normAutofit/>
          </a:bodyPr>
          <a:lstStyle>
            <a:lvl1pPr marL="0" marR="0" algn="ctr" defTabSz="914400" rtl="0" eaLnBrk="1" fontAlgn="auto" latinLnBrk="0" hangingPunct="1">
              <a:lnSpc>
                <a:spcPct val="100000"/>
              </a:lnSpc>
              <a:spcBef>
                <a:spcPct val="0"/>
              </a:spcBef>
              <a:buClrTx/>
              <a:buSzTx/>
              <a:buFontTx/>
              <a:buNone/>
              <a:defRPr kumimoji="0" lang="zh-CN" altLang="en-US" sz="5400" b="0" i="0" u="none" strike="noStrike" kern="1200" cap="none" spc="300" normalizeH="0" baseline="0" noProof="1" dirty="0">
                <a:solidFill>
                  <a:schemeClr val="accent1"/>
                </a:solidFill>
                <a:uFillTx/>
                <a:latin typeface="Arial" panose="020B0604020202020204" pitchFamily="34" charset="0"/>
                <a:ea typeface="汉仪大黑简" panose="02010600000101010101" charset="-122"/>
                <a:cs typeface="+mn-cs"/>
              </a:defRPr>
            </a:lvl1pPr>
          </a:lstStyle>
          <a:p>
            <a:pPr lvl="0"/>
            <a:r>
              <a:rPr>
                <a:sym typeface="+mn-ea"/>
              </a:rPr>
              <a:t>编辑标题</a:t>
            </a:r>
            <a:endParaRPr>
              <a:sym typeface="+mn-ea"/>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descr="/Users/mac/Desktop/画板 1-5.png画板 1-5"/>
          <p:cNvPicPr>
            <a:picLocks noChangeAspect="1"/>
          </p:cNvPicPr>
          <p:nvPr>
            <p:custDataLst>
              <p:tags r:id="rId2"/>
            </p:custDataLst>
          </p:nvPr>
        </p:nvPicPr>
        <p:blipFill>
          <a:blip r:embed="rId3"/>
          <a:srcRect/>
          <a:stretch>
            <a:fillRect/>
          </a:stretch>
        </p:blipFill>
        <p:spPr>
          <a:xfrm>
            <a:off x="11093461" y="0"/>
            <a:ext cx="1098539" cy="1014213"/>
          </a:xfrm>
          <a:prstGeom prst="rect">
            <a:avLst/>
          </a:prstGeom>
        </p:spPr>
      </p:pic>
      <p:pic>
        <p:nvPicPr>
          <p:cNvPr id="8" name="图片 7" descr="C:\Users\Administrator\Desktop\源文件【智能PPT-NO.12】是道非道wl-工作总结-营销-简约风-1-原创\2-画板 2.png2-画板 2"/>
          <p:cNvPicPr>
            <a:picLocks noChangeAspect="1"/>
          </p:cNvPicPr>
          <p:nvPr>
            <p:custDataLst>
              <p:tags r:id="rId4"/>
            </p:custDataLst>
          </p:nvPr>
        </p:nvPicPr>
        <p:blipFill>
          <a:blip r:embed="rId5"/>
          <a:srcRect/>
          <a:stretch>
            <a:fillRect/>
          </a:stretch>
        </p:blipFill>
        <p:spPr>
          <a:xfrm>
            <a:off x="9129395" y="4871592"/>
            <a:ext cx="3062592" cy="1986408"/>
          </a:xfrm>
          <a:prstGeom prst="rect">
            <a:avLst/>
          </a:prstGeom>
        </p:spPr>
      </p:pic>
      <p:sp>
        <p:nvSpPr>
          <p:cNvPr id="2" name="标题 1"/>
          <p:cNvSpPr>
            <a:spLocks noGrp="1"/>
          </p:cNvSpPr>
          <p:nvPr>
            <p:ph type="title"/>
            <p:custDataLst>
              <p:tags r:id="rId6"/>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黑 简" panose="00020600040101010101"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汉仪中黑 简" panose="00020600040101010101" charset="-122"/>
              </a:defRPr>
            </a:lvl1pPr>
            <a:lvl2pPr eaLnBrk="1" fontAlgn="auto" latinLnBrk="0" hangingPunct="1">
              <a:defRPr sz="1600">
                <a:solidFill>
                  <a:schemeClr val="tx1"/>
                </a:solidFill>
                <a:latin typeface="Arial" panose="020B0604020202020204" pitchFamily="34" charset="0"/>
                <a:ea typeface="汉仪中黑 简" panose="00020600040101010101" charset="-122"/>
              </a:defRPr>
            </a:lvl2pPr>
            <a:lvl3pPr eaLnBrk="1" fontAlgn="auto" latinLnBrk="0" hangingPunct="1">
              <a:defRPr sz="1600">
                <a:solidFill>
                  <a:schemeClr val="tx1"/>
                </a:solidFill>
                <a:latin typeface="Arial" panose="020B0604020202020204" pitchFamily="34" charset="0"/>
                <a:ea typeface="汉仪中黑 简" panose="00020600040101010101" charset="-122"/>
              </a:defRPr>
            </a:lvl3pPr>
            <a:lvl4pPr eaLnBrk="1" fontAlgn="auto" latinLnBrk="0" hangingPunct="1">
              <a:defRPr sz="1600">
                <a:solidFill>
                  <a:schemeClr val="tx1"/>
                </a:solidFill>
                <a:latin typeface="Arial" panose="020B0604020202020204" pitchFamily="34" charset="0"/>
                <a:ea typeface="汉仪中黑 简" panose="00020600040101010101" charset="-122"/>
              </a:defRPr>
            </a:lvl4pPr>
            <a:lvl5pPr eaLnBrk="1" fontAlgn="auto" latinLnBrk="0" hangingPunct="1">
              <a:defRPr sz="1600">
                <a:solidFill>
                  <a:schemeClr val="tx1"/>
                </a:solidFill>
                <a:latin typeface="Arial" panose="020B0604020202020204" pitchFamily="34" charset="0"/>
                <a:ea typeface="汉仪中黑 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Users/mac/Desktop/画板 1-5.png画板 1-5"/>
          <p:cNvPicPr>
            <a:picLocks noChangeAspect="1"/>
          </p:cNvPicPr>
          <p:nvPr>
            <p:custDataLst>
              <p:tags r:id="rId2"/>
            </p:custDataLst>
          </p:nvPr>
        </p:nvPicPr>
        <p:blipFill>
          <a:blip r:embed="rId3"/>
          <a:srcRect/>
          <a:stretch>
            <a:fillRect/>
          </a:stretch>
        </p:blipFill>
        <p:spPr>
          <a:xfrm>
            <a:off x="11093461" y="0"/>
            <a:ext cx="1098539" cy="1014213"/>
          </a:xfrm>
          <a:prstGeom prst="rect">
            <a:avLst/>
          </a:prstGeom>
        </p:spPr>
      </p:pic>
      <p:pic>
        <p:nvPicPr>
          <p:cNvPr id="10" name="图片 9" descr="C:\Users\Administrator\Desktop\源文件【智能PPT-NO.12】是道非道wl-工作总结-营销-简约风-1-原创\2-画板 2.png2-画板 2"/>
          <p:cNvPicPr>
            <a:picLocks noChangeAspect="1"/>
          </p:cNvPicPr>
          <p:nvPr>
            <p:custDataLst>
              <p:tags r:id="rId4"/>
            </p:custDataLst>
          </p:nvPr>
        </p:nvPicPr>
        <p:blipFill>
          <a:blip r:embed="rId5"/>
          <a:srcRect/>
          <a:stretch>
            <a:fillRect/>
          </a:stretch>
        </p:blipFill>
        <p:spPr>
          <a:xfrm>
            <a:off x="9129395" y="4871592"/>
            <a:ext cx="3062592" cy="1986408"/>
          </a:xfrm>
          <a:prstGeom prst="rect">
            <a:avLst/>
          </a:prstGeom>
        </p:spPr>
      </p:pic>
      <p:sp>
        <p:nvSpPr>
          <p:cNvPr id="2" name="标题 1"/>
          <p:cNvSpPr>
            <a:spLocks noGrp="1"/>
          </p:cNvSpPr>
          <p:nvPr>
            <p:ph type="title"/>
            <p:custDataLst>
              <p:tags r:id="rId6"/>
            </p:custDataLst>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黑 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汉仪中黑 简" panose="00020600040101010101"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汉仪中黑 简" panose="00020600040101010101"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1"/>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defRPr>
                <a:solidFill>
                  <a:schemeClr val="dk1">
                    <a:tint val="75000"/>
                    <a:lumMod val="85000"/>
                    <a:lumOff val="15000"/>
                  </a:schemeClr>
                </a:solidFill>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图片 7" descr="C:\Users\Administrator\Desktop\画板 1.png画板 1"/>
          <p:cNvPicPr>
            <a:picLocks noChangeAspect="1"/>
          </p:cNvPicPr>
          <p:nvPr>
            <p:custDataLst>
              <p:tags r:id="rId2"/>
            </p:custDataLst>
          </p:nvPr>
        </p:nvPicPr>
        <p:blipFill>
          <a:blip r:embed="rId3"/>
          <a:srcRect/>
          <a:stretch>
            <a:fillRect/>
          </a:stretch>
        </p:blipFill>
        <p:spPr>
          <a:xfrm>
            <a:off x="0" y="-318"/>
            <a:ext cx="12192000" cy="6858635"/>
          </a:xfrm>
          <a:prstGeom prst="rect">
            <a:avLst/>
          </a:prstGeom>
        </p:spPr>
      </p:pic>
      <p:pic>
        <p:nvPicPr>
          <p:cNvPr id="6" name="图片 5" descr="C:\Users\Administrator\Desktop\源文件【智能PPT-NO.12】是道非道wl-工作总结-营销-简约风-1-原创\1画板 2.png1画板 2"/>
          <p:cNvPicPr/>
          <p:nvPr>
            <p:custDataLst>
              <p:tags r:id="rId4"/>
            </p:custDataLst>
          </p:nvPr>
        </p:nvPicPr>
        <p:blipFill>
          <a:blip r:embed="rId5"/>
          <a:srcRect/>
          <a:stretch>
            <a:fillRect/>
          </a:stretch>
        </p:blipFill>
        <p:spPr>
          <a:xfrm>
            <a:off x="0" y="3519335"/>
            <a:ext cx="5018820" cy="3338665"/>
          </a:xfrm>
          <a:prstGeom prst="rect">
            <a:avLst/>
          </a:prstGeom>
        </p:spPr>
      </p:pic>
      <p:pic>
        <p:nvPicPr>
          <p:cNvPr id="7" name="图片 6" descr="/Users/mac/Desktop/画板 3-3.png画板 3-3"/>
          <p:cNvPicPr>
            <a:picLocks noChangeAspect="1"/>
          </p:cNvPicPr>
          <p:nvPr>
            <p:custDataLst>
              <p:tags r:id="rId6"/>
            </p:custDataLst>
          </p:nvPr>
        </p:nvPicPr>
        <p:blipFill>
          <a:blip r:embed="rId7"/>
          <a:srcRect/>
          <a:stretch>
            <a:fillRect/>
          </a:stretch>
        </p:blipFill>
        <p:spPr>
          <a:xfrm>
            <a:off x="8769416" y="0"/>
            <a:ext cx="3422584" cy="3048635"/>
          </a:xfrm>
          <a:prstGeom prst="rect">
            <a:avLst/>
          </a:prstGeom>
          <a:ln>
            <a:noFill/>
          </a:ln>
        </p:spPr>
      </p:pic>
      <p:sp>
        <p:nvSpPr>
          <p:cNvPr id="2" name="标题 1"/>
          <p:cNvSpPr>
            <a:spLocks noGrp="1"/>
          </p:cNvSpPr>
          <p:nvPr>
            <p:ph type="title"/>
            <p:custDataLst>
              <p:tags r:id="rId8"/>
            </p:custDataLst>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lt1"/>
                </a:solidFill>
                <a:uFillTx/>
                <a:latin typeface="Arial" panose="020B0604020202020204" pitchFamily="34" charset="0"/>
                <a:ea typeface="汉仪中黑 简" panose="00020600040101010101"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9"/>
            </p:custDataLst>
          </p:nvPr>
        </p:nvSpPr>
        <p:spPr/>
        <p:txBody>
          <a:bodyPr/>
          <a:lstStyle>
            <a:lvl1pPr>
              <a:defRPr>
                <a:solidFill>
                  <a:schemeClr val="lt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solidFill>
                  <a:schemeClr val="lt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a:p>
        </p:txBody>
      </p:sp>
      <p:sp>
        <p:nvSpPr>
          <p:cNvPr id="5" name="灯片编号占位符 4"/>
          <p:cNvSpPr>
            <a:spLocks noGrp="1"/>
          </p:cNvSpPr>
          <p:nvPr>
            <p:ph type="sldNum" sz="quarter" idx="12"/>
            <p:custDataLst>
              <p:tags r:id="rId11"/>
            </p:custDataLst>
          </p:nvPr>
        </p:nvSpPr>
        <p:spPr/>
        <p:txBody>
          <a:bodyPr/>
          <a:lstStyle>
            <a:lvl1pPr>
              <a:defRPr>
                <a:solidFill>
                  <a:schemeClr val="lt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descr="/Users/mac/Desktop/画板 1-5.png画板 1-5"/>
          <p:cNvPicPr>
            <a:picLocks noChangeAspect="1"/>
          </p:cNvPicPr>
          <p:nvPr>
            <p:custDataLst>
              <p:tags r:id="rId2"/>
            </p:custDataLst>
          </p:nvPr>
        </p:nvPicPr>
        <p:blipFill>
          <a:blip r:embed="rId3"/>
          <a:srcRect/>
          <a:stretch>
            <a:fillRect/>
          </a:stretch>
        </p:blipFill>
        <p:spPr>
          <a:xfrm>
            <a:off x="11093461" y="0"/>
            <a:ext cx="1098539" cy="1014213"/>
          </a:xfrm>
          <a:prstGeom prst="rect">
            <a:avLst/>
          </a:prstGeom>
        </p:spPr>
      </p:pic>
      <p:pic>
        <p:nvPicPr>
          <p:cNvPr id="8" name="图片 7" descr="C:\Users\Administrator\Desktop\源文件【智能PPT-NO.12】是道非道wl-工作总结-营销-简约风-1-原创\2-画板 2.png2-画板 2"/>
          <p:cNvPicPr>
            <a:picLocks noChangeAspect="1"/>
          </p:cNvPicPr>
          <p:nvPr>
            <p:custDataLst>
              <p:tags r:id="rId4"/>
            </p:custDataLst>
          </p:nvPr>
        </p:nvPicPr>
        <p:blipFill>
          <a:blip r:embed="rId5"/>
          <a:srcRect/>
          <a:stretch>
            <a:fillRect/>
          </a:stretch>
        </p:blipFill>
        <p:spPr>
          <a:xfrm>
            <a:off x="9129395" y="4871592"/>
            <a:ext cx="3062592" cy="1986408"/>
          </a:xfrm>
          <a:prstGeom prst="rect">
            <a:avLst/>
          </a:prstGeom>
        </p:spPr>
      </p:pic>
      <p:sp>
        <p:nvSpPr>
          <p:cNvPr id="2" name="标题 1"/>
          <p:cNvSpPr>
            <a:spLocks noGrp="1"/>
          </p:cNvSpPr>
          <p:nvPr>
            <p:ph type="title"/>
            <p:custDataLst>
              <p:tags r:id="rId6"/>
            </p:custDataLst>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黑 简" panose="00020600040101010101"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汉仪中黑 简" panose="00020600040101010101"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汉仪中黑 简" panose="00020600040101010101"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a:lstStyle>
            <a:lvl1pPr>
              <a:defRPr>
                <a:solidFill>
                  <a:schemeClr val="dk1">
                    <a:tint val="75000"/>
                    <a:lumMod val="85000"/>
                    <a:lumOff val="15000"/>
                  </a:schemeClr>
                </a:solidFill>
                <a:latin typeface="Arial" panose="020B0604020202020204" pitchFamily="34" charset="0"/>
                <a:ea typeface="汉仪中黑 简" panose="00020600040101010101" charset="-122"/>
                <a:cs typeface="汉仪中黑 简" panose="00020600040101010101"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descr="/Users/mac/Desktop/画板 1-5.png画板 1-5"/>
          <p:cNvPicPr>
            <a:picLocks noChangeAspect="1"/>
          </p:cNvPicPr>
          <p:nvPr>
            <p:custDataLst>
              <p:tags r:id="rId2"/>
            </p:custDataLst>
          </p:nvPr>
        </p:nvPicPr>
        <p:blipFill>
          <a:blip r:embed="rId3"/>
          <a:srcRect/>
          <a:stretch>
            <a:fillRect/>
          </a:stretch>
        </p:blipFill>
        <p:spPr>
          <a:xfrm>
            <a:off x="11093461" y="0"/>
            <a:ext cx="1098539" cy="1014213"/>
          </a:xfrm>
          <a:prstGeom prst="rect">
            <a:avLst/>
          </a:prstGeom>
        </p:spPr>
      </p:pic>
      <p:pic>
        <p:nvPicPr>
          <p:cNvPr id="7" name="图片 6" descr="C:\Users\Administrator\Desktop\源文件【智能PPT-NO.12】是道非道wl-工作总结-营销-简约风-1-原创\2-画板 2.png2-画板 2"/>
          <p:cNvPicPr>
            <a:picLocks noChangeAspect="1"/>
          </p:cNvPicPr>
          <p:nvPr>
            <p:custDataLst>
              <p:tags r:id="rId4"/>
            </p:custDataLst>
          </p:nvPr>
        </p:nvPicPr>
        <p:blipFill>
          <a:blip r:embed="rId5"/>
          <a:srcRect/>
          <a:stretch>
            <a:fillRect/>
          </a:stretch>
        </p:blipFill>
        <p:spPr>
          <a:xfrm>
            <a:off x="9129395" y="4871592"/>
            <a:ext cx="3062592" cy="1986408"/>
          </a:xfrm>
          <a:prstGeom prst="rect">
            <a:avLst/>
          </a:prstGeom>
        </p:spPr>
      </p:pic>
      <p:sp>
        <p:nvSpPr>
          <p:cNvPr id="2" name="竖排标题 1"/>
          <p:cNvSpPr>
            <a:spLocks noGrp="1"/>
          </p:cNvSpPr>
          <p:nvPr>
            <p:ph type="title" orient="vert"/>
            <p:custDataLst>
              <p:tags r:id="rId6"/>
            </p:custDataLs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汉仪中黑 简" panose="00020600040101010101"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汉仪中黑 简" panose="00020600040101010101" charset="-122"/>
              </a:defRPr>
            </a:lvl1pPr>
            <a:lvl2pPr indent="0" eaLnBrk="1" fontAlgn="auto" latinLnBrk="0" hangingPunct="1">
              <a:defRPr>
                <a:solidFill>
                  <a:schemeClr val="tx1"/>
                </a:solidFill>
                <a:latin typeface="Arial" panose="020B0604020202020204" pitchFamily="34" charset="0"/>
                <a:ea typeface="汉仪中黑 简" panose="00020600040101010101" charset="-122"/>
              </a:defRPr>
            </a:lvl2pPr>
            <a:lvl3pPr indent="0" eaLnBrk="1" fontAlgn="auto" latinLnBrk="0" hangingPunct="1">
              <a:defRPr>
                <a:solidFill>
                  <a:schemeClr val="tx1"/>
                </a:solidFill>
                <a:latin typeface="Arial" panose="020B0604020202020204" pitchFamily="34" charset="0"/>
                <a:ea typeface="汉仪中黑 简" panose="00020600040101010101" charset="-122"/>
              </a:defRPr>
            </a:lvl3pPr>
            <a:lvl4pPr indent="0" eaLnBrk="1" fontAlgn="auto" latinLnBrk="0" hangingPunct="1">
              <a:defRPr>
                <a:solidFill>
                  <a:schemeClr val="tx1"/>
                </a:solidFill>
                <a:latin typeface="Arial" panose="020B0604020202020204" pitchFamily="34" charset="0"/>
                <a:ea typeface="汉仪中黑 简" panose="00020600040101010101" charset="-122"/>
              </a:defRPr>
            </a:lvl4pPr>
            <a:lvl5pPr indent="0" eaLnBrk="1" fontAlgn="auto" latinLnBrk="0" hangingPunct="1">
              <a:defRPr>
                <a:solidFill>
                  <a:schemeClr val="tx1"/>
                </a:solidFill>
                <a:latin typeface="Arial" panose="020B0604020202020204" pitchFamily="34" charset="0"/>
                <a:ea typeface="汉仪中黑 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defRPr>
                <a:solidFill>
                  <a:schemeClr val="dk1">
                    <a:tint val="75000"/>
                    <a:lumMod val="85000"/>
                    <a:lumOff val="15000"/>
                  </a:schemeClr>
                </a:solidFill>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descr="/Users/mac/Desktop/画板 1-5.png画板 1-5"/>
          <p:cNvPicPr>
            <a:picLocks noChangeAspect="1"/>
          </p:cNvPicPr>
          <p:nvPr>
            <p:custDataLst>
              <p:tags r:id="rId2"/>
            </p:custDataLst>
          </p:nvPr>
        </p:nvPicPr>
        <p:blipFill>
          <a:blip r:embed="rId3"/>
          <a:srcRect/>
          <a:stretch>
            <a:fillRect/>
          </a:stretch>
        </p:blipFill>
        <p:spPr>
          <a:xfrm>
            <a:off x="11093461" y="0"/>
            <a:ext cx="1098539" cy="1014213"/>
          </a:xfrm>
          <a:prstGeom prst="rect">
            <a:avLst/>
          </a:prstGeom>
        </p:spPr>
      </p:pic>
      <p:pic>
        <p:nvPicPr>
          <p:cNvPr id="2" name="图片 1" descr="C:\Users\Administrator\Desktop\源文件【智能PPT-NO.12】是道非道wl-工作总结-营销-简约风-1-原创\2-画板 2.png2-画板 2"/>
          <p:cNvPicPr>
            <a:picLocks noChangeAspect="1"/>
          </p:cNvPicPr>
          <p:nvPr>
            <p:custDataLst>
              <p:tags r:id="rId4"/>
            </p:custDataLst>
          </p:nvPr>
        </p:nvPicPr>
        <p:blipFill>
          <a:blip r:embed="rId5"/>
          <a:srcRect/>
          <a:stretch>
            <a:fillRect/>
          </a:stretch>
        </p:blipFill>
        <p:spPr>
          <a:xfrm>
            <a:off x="9129395" y="4871592"/>
            <a:ext cx="3062592" cy="1986408"/>
          </a:xfrm>
          <a:prstGeom prst="rect">
            <a:avLst/>
          </a:prstGeom>
        </p:spPr>
      </p:pic>
      <p:sp>
        <p:nvSpPr>
          <p:cNvPr id="3" name="日期占位符 2"/>
          <p:cNvSpPr>
            <a:spLocks noGrp="1"/>
          </p:cNvSpPr>
          <p:nvPr>
            <p:ph type="dt" sz="half" idx="10"/>
            <p:custDataLst>
              <p:tags r:id="rId6"/>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dk1">
                    <a:tint val="75000"/>
                    <a:lumMod val="85000"/>
                    <a:lumOff val="15000"/>
                  </a:schemeClr>
                </a:solidFill>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9"/>
            </p:custDataLst>
          </p:nvPr>
        </p:nvSpPr>
        <p:spPr>
          <a:xfrm>
            <a:off x="669930" y="952508"/>
            <a:ext cx="10852237" cy="5388907"/>
          </a:xfrm>
        </p:spPr>
        <p:txBody>
          <a:bodyPr/>
          <a:lstStyle>
            <a:lvl1pPr>
              <a:defRPr>
                <a:solidFill>
                  <a:schemeClr val="tx1"/>
                </a:solidFill>
                <a:latin typeface="Arial" panose="020B0604020202020204" pitchFamily="34" charset="0"/>
                <a:ea typeface="汉仪中黑 简" panose="00020600040101010101" charset="-122"/>
              </a:defRPr>
            </a:lvl1pPr>
            <a:lvl2pPr>
              <a:defRPr>
                <a:solidFill>
                  <a:schemeClr val="tx1"/>
                </a:solidFill>
                <a:latin typeface="Arial" panose="020B0604020202020204" pitchFamily="34" charset="0"/>
                <a:ea typeface="汉仪中黑 简" panose="00020600040101010101" charset="-122"/>
              </a:defRPr>
            </a:lvl2pPr>
            <a:lvl3pPr>
              <a:defRPr>
                <a:solidFill>
                  <a:schemeClr val="tx1"/>
                </a:solidFill>
                <a:latin typeface="Arial" panose="020B0604020202020204" pitchFamily="34" charset="0"/>
                <a:ea typeface="汉仪中黑 简" panose="00020600040101010101" charset="-122"/>
              </a:defRPr>
            </a:lvl3pPr>
            <a:lvl4pPr>
              <a:defRPr>
                <a:solidFill>
                  <a:schemeClr val="tx1"/>
                </a:solidFill>
                <a:latin typeface="Arial" panose="020B0604020202020204" pitchFamily="34" charset="0"/>
                <a:ea typeface="汉仪中黑 简" panose="00020600040101010101" charset="-122"/>
              </a:defRPr>
            </a:lvl4pPr>
            <a:lvl5pPr>
              <a:defRPr>
                <a:solidFill>
                  <a:schemeClr val="tx1"/>
                </a:solidFill>
                <a:latin typeface="Arial" panose="020B0604020202020204" pitchFamily="34" charset="0"/>
                <a:ea typeface="汉仪中黑 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C:\Users\Administrator\Desktop\画板 1.png画板 1"/>
          <p:cNvPicPr>
            <a:picLocks noChangeAspect="1"/>
          </p:cNvPicPr>
          <p:nvPr>
            <p:custDataLst>
              <p:tags r:id="rId2"/>
            </p:custDataLst>
          </p:nvPr>
        </p:nvPicPr>
        <p:blipFill>
          <a:blip r:embed="rId3"/>
          <a:srcRect/>
          <a:stretch>
            <a:fillRect/>
          </a:stretch>
        </p:blipFill>
        <p:spPr>
          <a:xfrm>
            <a:off x="0" y="-635"/>
            <a:ext cx="12192000" cy="6858318"/>
          </a:xfrm>
          <a:prstGeom prst="rect">
            <a:avLst/>
          </a:prstGeom>
        </p:spPr>
      </p:pic>
      <p:pic>
        <p:nvPicPr>
          <p:cNvPr id="8" name="图片 7" descr="C:\Users\Administrator\Desktop\画板 2.png画板 2"/>
          <p:cNvPicPr/>
          <p:nvPr>
            <p:custDataLst>
              <p:tags r:id="rId4"/>
            </p:custDataLst>
          </p:nvPr>
        </p:nvPicPr>
        <p:blipFill>
          <a:blip r:embed="rId5"/>
          <a:srcRect/>
          <a:stretch>
            <a:fillRect/>
          </a:stretch>
        </p:blipFill>
        <p:spPr>
          <a:xfrm>
            <a:off x="2235935" y="749742"/>
            <a:ext cx="9168565" cy="5498839"/>
          </a:xfrm>
          <a:prstGeom prst="rect">
            <a:avLst/>
          </a:prstGeom>
        </p:spPr>
      </p:pic>
      <p:pic>
        <p:nvPicPr>
          <p:cNvPr id="6" name="图片 5" descr="C:\Users\Administrator\Desktop\画板 3.png画板 3"/>
          <p:cNvPicPr/>
          <p:nvPr>
            <p:custDataLst>
              <p:tags r:id="rId6"/>
            </p:custDataLst>
          </p:nvPr>
        </p:nvPicPr>
        <p:blipFill>
          <a:blip r:embed="rId7"/>
          <a:srcRect/>
          <a:stretch>
            <a:fillRect/>
          </a:stretch>
        </p:blipFill>
        <p:spPr>
          <a:xfrm>
            <a:off x="1841500" y="1819685"/>
            <a:ext cx="819529" cy="3251002"/>
          </a:xfrm>
          <a:prstGeom prst="rect">
            <a:avLst/>
          </a:prstGeom>
        </p:spPr>
      </p:pic>
      <p:sp>
        <p:nvSpPr>
          <p:cNvPr id="3" name="日期占位符 2"/>
          <p:cNvSpPr>
            <a:spLocks noGrp="1"/>
          </p:cNvSpPr>
          <p:nvPr>
            <p:ph type="dt" sz="half" idx="10"/>
            <p:custDataLst>
              <p:tags r:id="rId8"/>
            </p:custDataLst>
          </p:nvPr>
        </p:nvSpPr>
        <p:spPr/>
        <p:txBody>
          <a:bodyPr/>
          <a:lstStyle>
            <a:lvl1pPr>
              <a:defRPr>
                <a:solidFill>
                  <a:schemeClr val="lt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solidFill>
                  <a:schemeClr val="lt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a:solidFill>
                  <a:schemeClr val="lt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a:p>
        </p:txBody>
      </p:sp>
      <p:sp>
        <p:nvSpPr>
          <p:cNvPr id="7" name="文本占位符 2"/>
          <p:cNvSpPr/>
          <p:nvPr>
            <p:ph type="body" idx="1" hasCustomPrompt="1"/>
            <p:custDataLst>
              <p:tags r:id="rId11"/>
            </p:custDataLst>
          </p:nvPr>
        </p:nvSpPr>
        <p:spPr>
          <a:xfrm>
            <a:off x="3148965" y="425450"/>
            <a:ext cx="7337284" cy="2671129"/>
          </a:xfrm>
        </p:spPr>
        <p:txBody>
          <a:bodyPr vert="horz" wrap="square" lIns="101600" tIns="0" rIns="82550" bIns="0" rtlCol="0" anchor="ctr" anchorCtr="0">
            <a:normAutofit/>
          </a:bodyPr>
          <a:lstStyle>
            <a:lvl1pPr marL="0" marR="0" indent="-228600" algn="l" defTabSz="914400" rtl="0" eaLnBrk="1" fontAlgn="auto" latinLnBrk="0" hangingPunct="1">
              <a:lnSpc>
                <a:spcPct val="83000"/>
              </a:lnSpc>
              <a:spcBef>
                <a:spcPts val="0"/>
              </a:spcBef>
              <a:spcAft>
                <a:spcPts val="1000"/>
              </a:spcAft>
              <a:buClrTx/>
              <a:buSzTx/>
              <a:buFontTx/>
              <a:buNone/>
              <a:defRPr kumimoji="0" lang="zh-CN" altLang="en-US" sz="5400" b="0" i="0" u="none" strike="noStrike" kern="1200" cap="none" spc="300" normalizeH="0" baseline="0" noProof="1" dirty="0">
                <a:solidFill>
                  <a:schemeClr val="accent1"/>
                </a:solidFill>
                <a:uFillTx/>
                <a:latin typeface="Arial" panose="020B0604020202020204" pitchFamily="34" charset="0"/>
                <a:ea typeface="汉仪中黑 简" panose="00020600040101010101" charset="-122"/>
                <a:cs typeface="汉仪中黑 简" panose="00020600040101010101" charset="-122"/>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
        <p:nvSpPr>
          <p:cNvPr id="9" name="标题 3"/>
          <p:cNvSpPr/>
          <p:nvPr>
            <p:ph type="title" idx="2" hasCustomPrompt="1"/>
            <p:custDataLst>
              <p:tags r:id="rId12"/>
            </p:custDataLst>
          </p:nvPr>
        </p:nvSpPr>
        <p:spPr>
          <a:xfrm>
            <a:off x="3148965" y="3270569"/>
            <a:ext cx="6960094" cy="768350"/>
          </a:xfrm>
        </p:spPr>
        <p:txBody>
          <a:bodyPr vert="horz" wrap="square" lIns="101600" tIns="38100" rIns="76200" bIns="38100" rtlCol="0" anchor="t" anchorCtr="0">
            <a:normAutofit/>
          </a:bodyPr>
          <a:lstStyle>
            <a:lvl1pPr marL="0" marR="0" algn="l" defTabSz="914400" rtl="0" eaLnBrk="1" fontAlgn="auto" latinLnBrk="0" hangingPunct="1">
              <a:lnSpc>
                <a:spcPct val="100000"/>
              </a:lnSpc>
              <a:spcBef>
                <a:spcPct val="0"/>
              </a:spcBef>
              <a:buClrTx/>
              <a:buSzTx/>
              <a:buFontTx/>
              <a:buNone/>
              <a:defRPr kumimoji="0" lang="zh-CN" altLang="en-US" sz="4000" b="0" i="0" u="none" strike="noStrike" kern="1200" cap="none" spc="0" normalizeH="0" baseline="0" noProof="1" dirty="0">
                <a:solidFill>
                  <a:schemeClr val="accent1"/>
                </a:solidFill>
                <a:uFillTx/>
                <a:latin typeface="Arial" panose="020B0604020202020204" pitchFamily="34" charset="0"/>
                <a:ea typeface="汉仪大黑简" panose="02010600000101010101" charset="-122"/>
                <a:cs typeface="+mn-cs"/>
              </a:defRPr>
            </a:lvl1pPr>
          </a:lstStyle>
          <a:p>
            <a:pPr lvl="0"/>
            <a:r>
              <a:rPr>
                <a:sym typeface="+mn-ea"/>
              </a:rPr>
              <a:t>编辑标题</a:t>
            </a:r>
            <a:endParaRPr>
              <a:sym typeface="+mn-ea"/>
            </a:endParaRPr>
          </a:p>
        </p:txBody>
      </p:sp>
      <p:sp>
        <p:nvSpPr>
          <p:cNvPr id="10" name="文本占位符 4"/>
          <p:cNvSpPr/>
          <p:nvPr>
            <p:ph type="body" idx="3" hasCustomPrompt="1"/>
            <p:custDataLst>
              <p:tags r:id="rId13"/>
            </p:custDataLst>
          </p:nvPr>
        </p:nvSpPr>
        <p:spPr>
          <a:xfrm>
            <a:off x="3148965" y="4585019"/>
            <a:ext cx="6206349" cy="1847531"/>
          </a:xfrm>
        </p:spPr>
        <p:txBody>
          <a:bodyPr vert="horz" wrap="square" lIns="101600" tIns="0" rIns="82550" bIns="0" rtlCol="0" anchor="t" anchorCtr="0">
            <a:normAutofit/>
          </a:bodyPr>
          <a:lstStyle>
            <a:lvl1pPr marL="0" marR="0" indent="-228600" algn="l" defTabSz="914400" rtl="0" eaLnBrk="1" fontAlgn="auto" latinLnBrk="0" hangingPunct="1">
              <a:lnSpc>
                <a:spcPct val="100000"/>
              </a:lnSpc>
              <a:spcBef>
                <a:spcPts val="0"/>
              </a:spcBef>
              <a:spcAft>
                <a:spcPts val="1000"/>
              </a:spcAft>
              <a:buClrTx/>
              <a:buSzTx/>
              <a:buFontTx/>
              <a:buNone/>
              <a:defRPr kumimoji="0" lang="zh-CN" altLang="en-US" sz="6600" b="0" i="0" u="none" strike="noStrike" kern="1200" cap="none" spc="325" normalizeH="0" baseline="0" noProof="1" dirty="0">
                <a:ln w="4762" cmpd="sng">
                  <a:solidFill>
                    <a:schemeClr val="accent1"/>
                  </a:solidFill>
                </a:ln>
                <a:solidFill>
                  <a:schemeClr val="accent1"/>
                </a:solidFill>
                <a:uFillTx/>
                <a:latin typeface="Arial" panose="020B0604020202020204" pitchFamily="34" charset="0"/>
                <a:ea typeface="汉仪中黑 简" panose="00020600040101010101" charset="-122"/>
                <a:cs typeface="汉仪中黑 简" panose="00020600040101010101" charset="-122"/>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a:sym typeface="+mn-ea"/>
              </a:rPr>
              <a:t>单击此处添加文本</a:t>
            </a:r>
            <a:endParaRPr>
              <a:sym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solidFill>
                  <a:schemeClr val="tx1">
                    <a:lumMod val="85000"/>
                    <a:lumOff val="15000"/>
                  </a:schemeClr>
                </a:solidFill>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65000"/>
                    <a:lumOff val="35000"/>
                  </a:schemeClr>
                </a:solidFill>
              </a:defRPr>
            </a:lvl1pPr>
            <a:lvl2pPr>
              <a:lnSpc>
                <a:spcPct val="90000"/>
              </a:lnSpc>
              <a:defRPr sz="2400">
                <a:solidFill>
                  <a:schemeClr val="tx1">
                    <a:lumMod val="65000"/>
                    <a:lumOff val="35000"/>
                  </a:schemeClr>
                </a:solidFill>
              </a:defRPr>
            </a:lvl2pPr>
            <a:lvl3pPr>
              <a:lnSpc>
                <a:spcPct val="90000"/>
              </a:lnSpc>
              <a:defRPr sz="2000">
                <a:solidFill>
                  <a:schemeClr val="tx1">
                    <a:lumMod val="65000"/>
                    <a:lumOff val="35000"/>
                  </a:schemeClr>
                </a:solidFill>
              </a:defRPr>
            </a:lvl3pPr>
            <a:lvl4pPr>
              <a:lnSpc>
                <a:spcPct val="90000"/>
              </a:lnSpc>
              <a:defRPr sz="1800">
                <a:solidFill>
                  <a:schemeClr val="tx1">
                    <a:lumMod val="65000"/>
                    <a:lumOff val="35000"/>
                  </a:schemeClr>
                </a:solidFill>
              </a:defRPr>
            </a:lvl4pPr>
            <a:lvl5pPr>
              <a:lnSpc>
                <a:spcPct val="90000"/>
              </a:lnSpc>
              <a:defRPr sz="180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65000"/>
                    <a:lumOff val="35000"/>
                  </a:schemeClr>
                </a:solidFill>
              </a:defRPr>
            </a:lvl1pPr>
            <a:lvl2pPr>
              <a:lnSpc>
                <a:spcPct val="90000"/>
              </a:lnSpc>
              <a:defRPr sz="2400">
                <a:solidFill>
                  <a:schemeClr val="tx1">
                    <a:lumMod val="65000"/>
                    <a:lumOff val="35000"/>
                  </a:schemeClr>
                </a:solidFill>
              </a:defRPr>
            </a:lvl2pPr>
            <a:lvl3pPr>
              <a:lnSpc>
                <a:spcPct val="90000"/>
              </a:lnSpc>
              <a:defRPr sz="2000">
                <a:solidFill>
                  <a:schemeClr val="tx1">
                    <a:lumMod val="65000"/>
                    <a:lumOff val="35000"/>
                  </a:schemeClr>
                </a:solidFill>
              </a:defRPr>
            </a:lvl3pPr>
            <a:lvl4pPr>
              <a:lnSpc>
                <a:spcPct val="90000"/>
              </a:lnSpc>
              <a:defRPr sz="1800">
                <a:solidFill>
                  <a:schemeClr val="tx1">
                    <a:lumMod val="65000"/>
                    <a:lumOff val="35000"/>
                  </a:schemeClr>
                </a:solidFill>
              </a:defRPr>
            </a:lvl4pPr>
            <a:lvl5pPr>
              <a:lnSpc>
                <a:spcPct val="90000"/>
              </a:lnSpc>
              <a:defRPr sz="180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descr="/Users/mac/Desktop/画板 1-5.png画板 1-5"/>
          <p:cNvPicPr>
            <a:picLocks noChangeAspect="1"/>
          </p:cNvPicPr>
          <p:nvPr>
            <p:custDataLst>
              <p:tags r:id="rId2"/>
            </p:custDataLst>
          </p:nvPr>
        </p:nvPicPr>
        <p:blipFill>
          <a:blip r:embed="rId3"/>
          <a:srcRect/>
          <a:stretch>
            <a:fillRect/>
          </a:stretch>
        </p:blipFill>
        <p:spPr>
          <a:xfrm>
            <a:off x="11093461" y="0"/>
            <a:ext cx="1098539" cy="1014213"/>
          </a:xfrm>
          <a:prstGeom prst="rect">
            <a:avLst/>
          </a:prstGeom>
        </p:spPr>
      </p:pic>
      <p:pic>
        <p:nvPicPr>
          <p:cNvPr id="6" name="图片 5" descr="C:\Users\Administrator\Desktop\源文件【智能PPT-NO.12】是道非道wl-工作总结-营销-简约风-1-原创\2-画板 2.png2-画板 2"/>
          <p:cNvPicPr>
            <a:picLocks noChangeAspect="1"/>
          </p:cNvPicPr>
          <p:nvPr>
            <p:custDataLst>
              <p:tags r:id="rId4"/>
            </p:custDataLst>
          </p:nvPr>
        </p:nvPicPr>
        <p:blipFill>
          <a:blip r:embed="rId5"/>
          <a:srcRect/>
          <a:stretch>
            <a:fillRect/>
          </a:stretch>
        </p:blipFill>
        <p:spPr>
          <a:xfrm>
            <a:off x="9129395" y="4871592"/>
            <a:ext cx="3062592" cy="1986408"/>
          </a:xfrm>
          <a:prstGeom prst="rect">
            <a:avLst/>
          </a:prstGeom>
        </p:spPr>
      </p:pic>
      <p:sp>
        <p:nvSpPr>
          <p:cNvPr id="2" name="标题 1"/>
          <p:cNvSpPr>
            <a:spLocks noGrp="1"/>
          </p:cNvSpPr>
          <p:nvPr>
            <p:ph type="title"/>
            <p:custDataLst>
              <p:tags r:id="rId6"/>
            </p:custDataLst>
          </p:nvPr>
        </p:nvSpPr>
        <p:spPr/>
        <p:txBody>
          <a:bodyPr/>
          <a:lstStyle>
            <a:lvl1pPr>
              <a:defRPr baseline="0">
                <a:solidFill>
                  <a:schemeClr val="tx1"/>
                </a:solidFill>
                <a:latin typeface="Arial" panose="020B0604020202020204" pitchFamily="34" charset="0"/>
                <a:ea typeface="汉仪中黑 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8" name="矩形 7"/>
          <p:cNvSpPr/>
          <p:nvPr>
            <p:custDataLst>
              <p:tags r:id="rId2"/>
            </p:custDataLst>
          </p:nvPr>
        </p:nvSpPr>
        <p:spPr>
          <a:xfrm>
            <a:off x="292800" y="304200"/>
            <a:ext cx="11606400" cy="624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6" name="图片 5" descr="/Users/mac/Desktop/画板 1-5.png画板 1-5"/>
          <p:cNvPicPr>
            <a:picLocks noChangeAspect="1"/>
          </p:cNvPicPr>
          <p:nvPr>
            <p:custDataLst>
              <p:tags r:id="rId3"/>
            </p:custDataLst>
          </p:nvPr>
        </p:nvPicPr>
        <p:blipFill>
          <a:blip r:embed="rId4"/>
          <a:srcRect/>
          <a:stretch>
            <a:fillRect/>
          </a:stretch>
        </p:blipFill>
        <p:spPr>
          <a:xfrm>
            <a:off x="11093461" y="0"/>
            <a:ext cx="1098539" cy="1014213"/>
          </a:xfrm>
          <a:prstGeom prst="rect">
            <a:avLst/>
          </a:prstGeom>
        </p:spPr>
      </p:pic>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汉仪中黑 简" panose="00020600040101010101"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汉仪中黑 简" panose="00020600040101010101" charset="-122"/>
              </a:defRPr>
            </a:lvl1pPr>
            <a:lvl2pPr>
              <a:defRPr baseline="0">
                <a:solidFill>
                  <a:schemeClr val="tx1"/>
                </a:solidFill>
                <a:latin typeface="Arial" panose="020B0604020202020204" pitchFamily="34" charset="0"/>
                <a:ea typeface="汉仪中黑 简" panose="00020600040101010101" charset="-122"/>
              </a:defRPr>
            </a:lvl2pPr>
            <a:lvl3pPr>
              <a:defRPr baseline="0">
                <a:solidFill>
                  <a:schemeClr val="tx1"/>
                </a:solidFill>
                <a:latin typeface="Arial" panose="020B0604020202020204" pitchFamily="34" charset="0"/>
                <a:ea typeface="汉仪中黑 简" panose="00020600040101010101" charset="-122"/>
              </a:defRPr>
            </a:lvl3pPr>
            <a:lvl4pPr>
              <a:defRPr baseline="0">
                <a:solidFill>
                  <a:schemeClr val="tx1"/>
                </a:solidFill>
                <a:latin typeface="Arial" panose="020B0604020202020204" pitchFamily="34" charset="0"/>
                <a:ea typeface="汉仪中黑 简" panose="00020600040101010101" charset="-122"/>
              </a:defRPr>
            </a:lvl4pPr>
            <a:lvl5pPr>
              <a:defRPr baseline="0">
                <a:solidFill>
                  <a:schemeClr val="tx1"/>
                </a:solidFill>
                <a:latin typeface="Arial" panose="020B0604020202020204" pitchFamily="34" charset="0"/>
                <a:ea typeface="汉仪中黑 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8" name="矩形 7"/>
          <p:cNvSpPr/>
          <p:nvPr>
            <p:custDataLst>
              <p:tags r:id="rId2"/>
            </p:custDataLst>
          </p:nvPr>
        </p:nvSpPr>
        <p:spPr>
          <a:xfrm>
            <a:off x="0" y="-8255"/>
            <a:ext cx="4823460" cy="686625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lt1"/>
              </a:solidFill>
              <a:sym typeface="+mn-ea"/>
            </a:endParaRPr>
          </a:p>
        </p:txBody>
      </p:sp>
      <p:pic>
        <p:nvPicPr>
          <p:cNvPr id="6" name="图片 5" descr="/Users/mac/Desktop/画板 1-5.png画板 1-5"/>
          <p:cNvPicPr>
            <a:picLocks noChangeAspect="1"/>
          </p:cNvPicPr>
          <p:nvPr>
            <p:custDataLst>
              <p:tags r:id="rId3"/>
            </p:custDataLst>
          </p:nvPr>
        </p:nvPicPr>
        <p:blipFill>
          <a:blip r:embed="rId4"/>
          <a:srcRect/>
          <a:stretch>
            <a:fillRect/>
          </a:stretch>
        </p:blipFill>
        <p:spPr>
          <a:xfrm>
            <a:off x="11093461" y="0"/>
            <a:ext cx="1098539" cy="1014213"/>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汉仪中黑 简" panose="00020600040101010101"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solidFill>
                <a:latin typeface="Arial" panose="020B0604020202020204" pitchFamily="34" charset="0"/>
                <a:ea typeface="汉仪中黑 简" panose="00020600040101010101" charset="-122"/>
              </a:defRPr>
            </a:lvl1pPr>
            <a:lvl2pPr>
              <a:defRPr baseline="0">
                <a:solidFill>
                  <a:schemeClr val="tx1"/>
                </a:solidFill>
                <a:latin typeface="Arial" panose="020B0604020202020204" pitchFamily="34" charset="0"/>
                <a:ea typeface="汉仪中黑 简" panose="00020600040101010101" charset="-122"/>
              </a:defRPr>
            </a:lvl2pPr>
            <a:lvl3pPr>
              <a:defRPr baseline="0">
                <a:solidFill>
                  <a:schemeClr val="tx1"/>
                </a:solidFill>
                <a:latin typeface="Arial" panose="020B0604020202020204" pitchFamily="34" charset="0"/>
                <a:ea typeface="汉仪中黑 简" panose="00020600040101010101" charset="-122"/>
              </a:defRPr>
            </a:lvl3pPr>
            <a:lvl4pPr>
              <a:defRPr baseline="0">
                <a:solidFill>
                  <a:schemeClr val="tx1"/>
                </a:solidFill>
                <a:latin typeface="Arial" panose="020B0604020202020204" pitchFamily="34" charset="0"/>
                <a:ea typeface="汉仪中黑 简" panose="00020600040101010101" charset="-122"/>
              </a:defRPr>
            </a:lvl4pPr>
            <a:lvl5pPr>
              <a:defRPr baseline="0">
                <a:solidFill>
                  <a:schemeClr val="tx1"/>
                </a:solidFill>
                <a:latin typeface="Arial" panose="020B0604020202020204" pitchFamily="34" charset="0"/>
                <a:ea typeface="汉仪中黑 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Arial" panose="020B0604020202020204" pitchFamily="34" charset="0"/>
                <a:ea typeface="汉仪中黑 简" panose="00020600040101010101" charset="-122"/>
              </a:defRPr>
            </a:lvl1pPr>
            <a:lvl2pPr>
              <a:defRPr baseline="0">
                <a:solidFill>
                  <a:schemeClr val="tx1"/>
                </a:solidFill>
                <a:latin typeface="Arial" panose="020B0604020202020204" pitchFamily="34" charset="0"/>
                <a:ea typeface="汉仪中黑 简" panose="00020600040101010101" charset="-122"/>
              </a:defRPr>
            </a:lvl2pPr>
            <a:lvl3pPr>
              <a:defRPr baseline="0">
                <a:solidFill>
                  <a:schemeClr val="tx1"/>
                </a:solidFill>
                <a:latin typeface="Arial" panose="020B0604020202020204" pitchFamily="34" charset="0"/>
                <a:ea typeface="汉仪中黑 简" panose="00020600040101010101" charset="-122"/>
              </a:defRPr>
            </a:lvl3pPr>
            <a:lvl4pPr>
              <a:defRPr baseline="0">
                <a:solidFill>
                  <a:schemeClr val="tx1"/>
                </a:solidFill>
                <a:latin typeface="Arial" panose="020B0604020202020204" pitchFamily="34" charset="0"/>
                <a:ea typeface="汉仪中黑 简" panose="00020600040101010101" charset="-122"/>
              </a:defRPr>
            </a:lvl4pPr>
            <a:lvl5pPr>
              <a:defRPr baseline="0">
                <a:solidFill>
                  <a:schemeClr val="tx1"/>
                </a:solidFill>
                <a:latin typeface="Arial" panose="020B0604020202020204" pitchFamily="34" charset="0"/>
                <a:ea typeface="汉仪中黑 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8" name="矩形 7"/>
          <p:cNvSpPr/>
          <p:nvPr>
            <p:custDataLst>
              <p:tags r:id="rId2"/>
            </p:custDataLst>
          </p:nvPr>
        </p:nvSpPr>
        <p:spPr>
          <a:xfrm>
            <a:off x="0" y="0"/>
            <a:ext cx="12192000" cy="266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lt1"/>
              </a:solidFill>
              <a:sym typeface="+mn-ea"/>
            </a:endParaRPr>
          </a:p>
        </p:txBody>
      </p:sp>
      <p:pic>
        <p:nvPicPr>
          <p:cNvPr id="6" name="图片 5" descr="C:\Users\Administrator\Desktop\源文件【智能PPT-NO.12】是道非道wl-工作总结-营销-简约风-1-原创\2-画板 2.png2-画板 2"/>
          <p:cNvPicPr>
            <a:picLocks noChangeAspect="1"/>
          </p:cNvPicPr>
          <p:nvPr>
            <p:custDataLst>
              <p:tags r:id="rId3"/>
            </p:custDataLst>
          </p:nvPr>
        </p:nvPicPr>
        <p:blipFill>
          <a:blip r:embed="rId4"/>
          <a:srcRect/>
          <a:stretch>
            <a:fillRect/>
          </a:stretch>
        </p:blipFill>
        <p:spPr>
          <a:xfrm>
            <a:off x="9129395" y="4871592"/>
            <a:ext cx="3062592" cy="1986408"/>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汉仪中黑 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汉仪中黑 简" panose="00020600040101010101"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solidFill>
                <a:latin typeface="Arial" panose="020B0604020202020204" pitchFamily="34" charset="0"/>
                <a:ea typeface="汉仪中黑 简" panose="00020600040101010101" charset="-122"/>
              </a:defRPr>
            </a:lvl1pPr>
            <a:lvl2pPr>
              <a:defRPr baseline="0">
                <a:solidFill>
                  <a:schemeClr val="tx1"/>
                </a:solidFill>
                <a:latin typeface="Arial" panose="020B0604020202020204" pitchFamily="34" charset="0"/>
                <a:ea typeface="汉仪中黑 简" panose="00020600040101010101" charset="-122"/>
              </a:defRPr>
            </a:lvl2pPr>
            <a:lvl3pPr>
              <a:defRPr baseline="0">
                <a:solidFill>
                  <a:schemeClr val="tx1"/>
                </a:solidFill>
                <a:latin typeface="Arial" panose="020B0604020202020204" pitchFamily="34" charset="0"/>
                <a:ea typeface="汉仪中黑 简" panose="00020600040101010101" charset="-122"/>
              </a:defRPr>
            </a:lvl3pPr>
            <a:lvl4pPr>
              <a:defRPr baseline="0">
                <a:solidFill>
                  <a:schemeClr val="tx1"/>
                </a:solidFill>
                <a:latin typeface="Arial" panose="020B0604020202020204" pitchFamily="34" charset="0"/>
                <a:ea typeface="汉仪中黑 简" panose="00020600040101010101" charset="-122"/>
              </a:defRPr>
            </a:lvl4pPr>
            <a:lvl5pPr>
              <a:defRPr baseline="0">
                <a:solidFill>
                  <a:schemeClr val="tx1"/>
                </a:solidFill>
                <a:latin typeface="Arial" panose="020B0604020202020204" pitchFamily="34" charset="0"/>
                <a:ea typeface="汉仪中黑 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8" name="矩形 7"/>
          <p:cNvSpPr/>
          <p:nvPr>
            <p:custDataLst>
              <p:tags r:id="rId2"/>
            </p:custDataLst>
          </p:nvPr>
        </p:nvSpPr>
        <p:spPr>
          <a:xfrm>
            <a:off x="0" y="5029836"/>
            <a:ext cx="12192000" cy="18287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lt1"/>
              </a:solidFill>
              <a:sym typeface="+mn-ea"/>
            </a:endParaRPr>
          </a:p>
        </p:txBody>
      </p:sp>
      <p:pic>
        <p:nvPicPr>
          <p:cNvPr id="6" name="图片 5" descr="/Users/mac/Desktop/画板 1-5.png画板 1-5"/>
          <p:cNvPicPr>
            <a:picLocks noChangeAspect="1"/>
          </p:cNvPicPr>
          <p:nvPr>
            <p:custDataLst>
              <p:tags r:id="rId3"/>
            </p:custDataLst>
          </p:nvPr>
        </p:nvPicPr>
        <p:blipFill>
          <a:blip r:embed="rId4"/>
          <a:srcRect/>
          <a:stretch>
            <a:fillRect/>
          </a:stretch>
        </p:blipFill>
        <p:spPr>
          <a:xfrm>
            <a:off x="11093461" y="0"/>
            <a:ext cx="1098539" cy="1014213"/>
          </a:xfrm>
          <a:prstGeom prst="rect">
            <a:avLst/>
          </a:prstGeom>
        </p:spPr>
      </p:pic>
      <p:sp>
        <p:nvSpPr>
          <p:cNvPr id="2" name="标题 1"/>
          <p:cNvSpPr>
            <a:spLocks noGrp="1"/>
          </p:cNvSpPr>
          <p:nvPr>
            <p:ph type="title"/>
            <p:custDataLst>
              <p:tags r:id="rId5"/>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汉仪中黑 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solidFill>
                <a:latin typeface="Arial" panose="020B0604020202020204" pitchFamily="34" charset="0"/>
                <a:ea typeface="汉仪中黑 简" panose="00020600040101010101" charset="-122"/>
              </a:defRPr>
            </a:lvl1pPr>
            <a:lvl2pPr>
              <a:defRPr baseline="0">
                <a:solidFill>
                  <a:schemeClr val="tx1"/>
                </a:solidFill>
                <a:latin typeface="Arial" panose="020B0604020202020204" pitchFamily="34" charset="0"/>
                <a:ea typeface="汉仪中黑 简" panose="00020600040101010101" charset="-122"/>
              </a:defRPr>
            </a:lvl2pPr>
            <a:lvl3pPr>
              <a:defRPr baseline="0">
                <a:solidFill>
                  <a:schemeClr val="tx1"/>
                </a:solidFill>
                <a:latin typeface="Arial" panose="020B0604020202020204" pitchFamily="34" charset="0"/>
                <a:ea typeface="汉仪中黑 简" panose="00020600040101010101" charset="-122"/>
              </a:defRPr>
            </a:lvl3pPr>
            <a:lvl4pPr>
              <a:defRPr baseline="0">
                <a:solidFill>
                  <a:schemeClr val="tx1"/>
                </a:solidFill>
                <a:latin typeface="Arial" panose="020B0604020202020204" pitchFamily="34" charset="0"/>
                <a:ea typeface="汉仪中黑 简" panose="00020600040101010101" charset="-122"/>
              </a:defRPr>
            </a:lvl4pPr>
            <a:lvl5pPr>
              <a:defRPr baseline="0">
                <a:solidFill>
                  <a:schemeClr val="tx1"/>
                </a:solidFill>
                <a:latin typeface="Arial" panose="020B0604020202020204" pitchFamily="34" charset="0"/>
                <a:ea typeface="汉仪中黑 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tx1"/>
                </a:solidFill>
                <a:latin typeface="Arial" panose="020B0604020202020204" pitchFamily="34" charset="0"/>
                <a:ea typeface="汉仪中黑 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8" name="矩形 7"/>
          <p:cNvSpPr/>
          <p:nvPr>
            <p:custDataLst>
              <p:tags r:id="rId2"/>
            </p:custDataLst>
          </p:nvPr>
        </p:nvSpPr>
        <p:spPr>
          <a:xfrm>
            <a:off x="0" y="0"/>
            <a:ext cx="121920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lt1"/>
              </a:solidFill>
              <a:sym typeface="+mn-ea"/>
            </a:endParaRPr>
          </a:p>
        </p:txBody>
      </p:sp>
      <p:pic>
        <p:nvPicPr>
          <p:cNvPr id="6" name="图片 5" descr="C:\Users\Administrator\Desktop\源文件【智能PPT-NO.12】是道非道wl-工作总结-营销-简约风-1-原创\2-画板 2.png2-画板 2"/>
          <p:cNvPicPr>
            <a:picLocks noChangeAspect="1"/>
          </p:cNvPicPr>
          <p:nvPr>
            <p:custDataLst>
              <p:tags r:id="rId3"/>
            </p:custDataLst>
          </p:nvPr>
        </p:nvPicPr>
        <p:blipFill>
          <a:blip r:embed="rId4"/>
          <a:srcRect/>
          <a:stretch>
            <a:fillRect/>
          </a:stretch>
        </p:blipFill>
        <p:spPr>
          <a:xfrm>
            <a:off x="9129395" y="4871592"/>
            <a:ext cx="3062592" cy="1986408"/>
          </a:xfrm>
          <a:prstGeom prst="rect">
            <a:avLst/>
          </a:prstGeom>
        </p:spPr>
      </p:pic>
      <p:sp>
        <p:nvSpPr>
          <p:cNvPr id="2" name="标题 1"/>
          <p:cNvSpPr>
            <a:spLocks noGrp="1"/>
          </p:cNvSpPr>
          <p:nvPr>
            <p:ph type="title"/>
            <p:custDataLst>
              <p:tags r:id="rId5"/>
            </p:custDataLst>
          </p:nvPr>
        </p:nvSpPr>
        <p:spPr>
          <a:xfrm>
            <a:off x="579600" y="237600"/>
            <a:ext cx="11037600" cy="441964"/>
          </a:xfrm>
        </p:spPr>
        <p:txBody>
          <a:bodyPr/>
          <a:lstStyle>
            <a:lvl1pPr>
              <a:defRPr baseline="0">
                <a:solidFill>
                  <a:schemeClr val="tx1"/>
                </a:solidFill>
                <a:latin typeface="Arial" panose="020B0604020202020204" pitchFamily="34" charset="0"/>
                <a:ea typeface="汉仪中黑 简" panose="00020600040101010101"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solidFill>
                  <a:schemeClr val="tx1"/>
                </a:solidFill>
                <a:latin typeface="Arial" panose="020B0604020202020204" pitchFamily="34" charset="0"/>
                <a:ea typeface="汉仪中黑 简" panose="00020600040101010101" charset="-122"/>
              </a:defRPr>
            </a:lvl1pPr>
            <a:lvl2pPr>
              <a:defRPr baseline="0">
                <a:solidFill>
                  <a:schemeClr val="tx1"/>
                </a:solidFill>
                <a:latin typeface="Arial" panose="020B0604020202020204" pitchFamily="34" charset="0"/>
                <a:ea typeface="汉仪中黑 简" panose="00020600040101010101" charset="-122"/>
              </a:defRPr>
            </a:lvl2pPr>
            <a:lvl3pPr>
              <a:defRPr baseline="0">
                <a:solidFill>
                  <a:schemeClr val="tx1"/>
                </a:solidFill>
                <a:latin typeface="Arial" panose="020B0604020202020204" pitchFamily="34" charset="0"/>
                <a:ea typeface="汉仪中黑 简" panose="00020600040101010101" charset="-122"/>
              </a:defRPr>
            </a:lvl3pPr>
            <a:lvl4pPr>
              <a:defRPr baseline="0">
                <a:solidFill>
                  <a:schemeClr val="tx1"/>
                </a:solidFill>
                <a:latin typeface="Arial" panose="020B0604020202020204" pitchFamily="34" charset="0"/>
                <a:ea typeface="汉仪中黑 简" panose="00020600040101010101" charset="-122"/>
              </a:defRPr>
            </a:lvl4pPr>
            <a:lvl5pPr>
              <a:defRPr baseline="0">
                <a:solidFill>
                  <a:schemeClr val="tx1"/>
                </a:solidFill>
                <a:latin typeface="Arial" panose="020B0604020202020204" pitchFamily="34" charset="0"/>
                <a:ea typeface="汉仪中黑 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solidFill>
                  <a:schemeClr val="tx1"/>
                </a:solidFill>
                <a:latin typeface="Arial" panose="020B0604020202020204" pitchFamily="34" charset="0"/>
                <a:ea typeface="汉仪中黑 简" panose="00020600040101010101" charset="-122"/>
              </a:defRPr>
            </a:lvl1pPr>
            <a:lvl2pPr>
              <a:defRPr baseline="0">
                <a:solidFill>
                  <a:schemeClr val="tx1"/>
                </a:solidFill>
                <a:latin typeface="Arial" panose="020B0604020202020204" pitchFamily="34" charset="0"/>
                <a:ea typeface="汉仪中黑 简" panose="00020600040101010101" charset="-122"/>
              </a:defRPr>
            </a:lvl2pPr>
            <a:lvl3pPr>
              <a:defRPr baseline="0">
                <a:solidFill>
                  <a:schemeClr val="tx1"/>
                </a:solidFill>
                <a:latin typeface="Arial" panose="020B0604020202020204" pitchFamily="34" charset="0"/>
                <a:ea typeface="汉仪中黑 简" panose="00020600040101010101" charset="-122"/>
              </a:defRPr>
            </a:lvl3pPr>
            <a:lvl4pPr>
              <a:defRPr baseline="0">
                <a:solidFill>
                  <a:schemeClr val="tx1"/>
                </a:solidFill>
                <a:latin typeface="Arial" panose="020B0604020202020204" pitchFamily="34" charset="0"/>
                <a:ea typeface="汉仪中黑 简" panose="00020600040101010101" charset="-122"/>
              </a:defRPr>
            </a:lvl4pPr>
            <a:lvl5pPr>
              <a:defRPr baseline="0">
                <a:solidFill>
                  <a:schemeClr val="tx1"/>
                </a:solidFill>
                <a:latin typeface="Arial" panose="020B0604020202020204" pitchFamily="34" charset="0"/>
                <a:ea typeface="汉仪中黑 简" panose="00020600040101010101"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solidFill>
                  <a:schemeClr val="tx1"/>
                </a:solidFill>
                <a:latin typeface="Arial" panose="020B0604020202020204" pitchFamily="34" charset="0"/>
                <a:ea typeface="汉仪中黑 简" panose="00020600040101010101"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solidFill>
                  <a:schemeClr val="tx1"/>
                </a:solidFill>
                <a:latin typeface="Arial" panose="020B0604020202020204" pitchFamily="34" charset="0"/>
                <a:ea typeface="汉仪中黑 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2"/>
            </p:custDataLst>
          </p:nvPr>
        </p:nvSpPr>
        <p:spPr>
          <a:xfrm>
            <a:off x="0" y="959224"/>
            <a:ext cx="12192000" cy="49395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a:solidFill>
                <a:schemeClr val="lt1"/>
              </a:solidFill>
              <a:sym typeface="+mn-ea"/>
            </a:endParaRPr>
          </a:p>
        </p:txBody>
      </p:sp>
      <p:pic>
        <p:nvPicPr>
          <p:cNvPr id="8" name="图片 7" descr="/Users/mac/Desktop/画板 1-5.png画板 1-5"/>
          <p:cNvPicPr>
            <a:picLocks noChangeAspect="1"/>
          </p:cNvPicPr>
          <p:nvPr>
            <p:custDataLst>
              <p:tags r:id="rId3"/>
            </p:custDataLst>
          </p:nvPr>
        </p:nvPicPr>
        <p:blipFill>
          <a:blip r:embed="rId4"/>
          <a:srcRect/>
          <a:stretch>
            <a:fillRect/>
          </a:stretch>
        </p:blipFill>
        <p:spPr>
          <a:xfrm>
            <a:off x="10946853" y="0"/>
            <a:ext cx="1245134" cy="1149556"/>
          </a:xfrm>
          <a:prstGeom prst="rect">
            <a:avLst/>
          </a:prstGeom>
        </p:spPr>
      </p:pic>
      <p:pic>
        <p:nvPicPr>
          <p:cNvPr id="6" name="图片 5" descr="C:\Users\Administrator\Desktop\源文件【智能PPT-NO.12】是道非道wl-工作总结-营销-简约风-1-原创\2-画板 2.png2-画板 2"/>
          <p:cNvPicPr>
            <a:picLocks noChangeAspect="1"/>
          </p:cNvPicPr>
          <p:nvPr>
            <p:custDataLst>
              <p:tags r:id="rId5"/>
            </p:custDataLst>
          </p:nvPr>
        </p:nvPicPr>
        <p:blipFill>
          <a:blip r:embed="rId6"/>
          <a:srcRect/>
          <a:stretch>
            <a:fillRect/>
          </a:stretch>
        </p:blipFill>
        <p:spPr>
          <a:xfrm>
            <a:off x="9950450" y="5404110"/>
            <a:ext cx="2241550" cy="1453877"/>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汉仪中黑 简" panose="00020600040101010101"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汉仪中黑 简" panose="00020600040101010101"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1.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5" Type="http://schemas.openxmlformats.org/officeDocument/2006/relationships/theme" Target="../theme/theme2.xml"/><Relationship Id="rId24" Type="http://schemas.openxmlformats.org/officeDocument/2006/relationships/tags" Target="../tags/tag144.xml"/><Relationship Id="rId23" Type="http://schemas.openxmlformats.org/officeDocument/2006/relationships/tags" Target="../tags/tag143.xml"/><Relationship Id="rId22" Type="http://schemas.openxmlformats.org/officeDocument/2006/relationships/tags" Target="../tags/tag142.xml"/><Relationship Id="rId21" Type="http://schemas.openxmlformats.org/officeDocument/2006/relationships/tags" Target="../tags/tag141.xml"/><Relationship Id="rId20" Type="http://schemas.openxmlformats.org/officeDocument/2006/relationships/tags" Target="../tags/tag140.xml"/><Relationship Id="rId2" Type="http://schemas.openxmlformats.org/officeDocument/2006/relationships/slideLayout" Target="../slideLayouts/slideLayout12.xml"/><Relationship Id="rId19" Type="http://schemas.openxmlformats.org/officeDocument/2006/relationships/tags" Target="../tags/tag139.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5" Type="http://schemas.openxmlformats.org/officeDocument/2006/relationships/theme" Target="../theme/theme3.xml"/><Relationship Id="rId24" Type="http://schemas.openxmlformats.org/officeDocument/2006/relationships/tags" Target="../tags/tag285.xml"/><Relationship Id="rId23" Type="http://schemas.openxmlformats.org/officeDocument/2006/relationships/tags" Target="../tags/tag284.xml"/><Relationship Id="rId22" Type="http://schemas.openxmlformats.org/officeDocument/2006/relationships/tags" Target="../tags/tag283.xml"/><Relationship Id="rId21" Type="http://schemas.openxmlformats.org/officeDocument/2006/relationships/tags" Target="../tags/tag282.xml"/><Relationship Id="rId20" Type="http://schemas.openxmlformats.org/officeDocument/2006/relationships/tags" Target="../tags/tag281.xml"/><Relationship Id="rId2" Type="http://schemas.openxmlformats.org/officeDocument/2006/relationships/slideLayout" Target="../slideLayouts/slideLayout30.xml"/><Relationship Id="rId19" Type="http://schemas.openxmlformats.org/officeDocument/2006/relationships/tags" Target="../tags/tag280.xml"/><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lt1">
                    <a:tint val="75000"/>
                  </a:schemeClr>
                </a:solidFill>
                <a:latin typeface="Arial" panose="020B0604020202020204" pitchFamily="34" charset="0"/>
                <a:ea typeface="汉仪雅酷黑 45W" charset="0"/>
                <a:cs typeface="汉仪雅酷黑 45W"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lt1">
                    <a:tint val="75000"/>
                  </a:schemeClr>
                </a:solidFill>
                <a:latin typeface="Arial" panose="020B0604020202020204" pitchFamily="34" charset="0"/>
                <a:ea typeface="汉仪雅酷黑 45W" charset="0"/>
                <a:cs typeface="汉仪雅酷黑 45W" charset="0"/>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lt1">
                    <a:tint val="75000"/>
                  </a:schemeClr>
                </a:solidFill>
                <a:latin typeface="Arial" panose="020B0604020202020204" pitchFamily="34" charset="0"/>
                <a:ea typeface="汉仪雅酷黑 45W" charset="0"/>
                <a:cs typeface="汉仪雅酷黑 45W" charset="0"/>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lt1"/>
          </a:solidFill>
          <a:uFillTx/>
          <a:latin typeface="Arial" panose="020B0604020202020204" pitchFamily="34" charset="0"/>
          <a:ea typeface="汉仪雅酷黑 45W"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雅酷黑 45W" charset="0"/>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lt1"/>
          </a:solidFill>
          <a:uFillTx/>
          <a:latin typeface="Arial" panose="020B0604020202020204" pitchFamily="34" charset="0"/>
          <a:ea typeface="汉仪雅酷黑 45W" charset="0"/>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雅酷黑 45W" charset="0"/>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雅酷黑 45W" charset="0"/>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lt1"/>
          </a:solidFill>
          <a:uFillTx/>
          <a:latin typeface="Arial" panose="020B0604020202020204" pitchFamily="34" charset="0"/>
          <a:ea typeface="汉仪雅酷黑 45W"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汉仪中黑 简" panose="00020600040101010101" charset="-122"/>
                <a:cs typeface="汉仪中黑 简" panose="00020600040101010101"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汉仪中黑 简" panose="00020600040101010101"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黑 简" panose="00020600040101010101"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汉仪中黑 简" panose="00020600040101010101"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黑 简" panose="00020600040101010101"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黑 简" panose="00020600040101010101"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汉仪中黑 简"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25.png"/></Relationships>
</file>

<file path=ppt/slides/_rels/slide10.xml.rels><?xml version="1.0" encoding="UTF-8" standalone="yes"?>
<Relationships xmlns="http://schemas.openxmlformats.org/package/2006/relationships"><Relationship Id="rId9" Type="http://schemas.openxmlformats.org/officeDocument/2006/relationships/tags" Target="../tags/tag458.xml"/><Relationship Id="rId8" Type="http://schemas.openxmlformats.org/officeDocument/2006/relationships/tags" Target="../tags/tag457.xml"/><Relationship Id="rId7" Type="http://schemas.openxmlformats.org/officeDocument/2006/relationships/tags" Target="../tags/tag456.xml"/><Relationship Id="rId6" Type="http://schemas.openxmlformats.org/officeDocument/2006/relationships/tags" Target="../tags/tag455.xml"/><Relationship Id="rId5" Type="http://schemas.openxmlformats.org/officeDocument/2006/relationships/tags" Target="../tags/tag454.xml"/><Relationship Id="rId4" Type="http://schemas.openxmlformats.org/officeDocument/2006/relationships/tags" Target="../tags/tag453.xml"/><Relationship Id="rId3" Type="http://schemas.openxmlformats.org/officeDocument/2006/relationships/tags" Target="../tags/tag452.xml"/><Relationship Id="rId29" Type="http://schemas.openxmlformats.org/officeDocument/2006/relationships/notesSlide" Target="../notesSlides/notesSlide10.xml"/><Relationship Id="rId28" Type="http://schemas.openxmlformats.org/officeDocument/2006/relationships/slideLayout" Target="../slideLayouts/slideLayout17.xml"/><Relationship Id="rId27" Type="http://schemas.openxmlformats.org/officeDocument/2006/relationships/tags" Target="../tags/tag470.xml"/><Relationship Id="rId26" Type="http://schemas.openxmlformats.org/officeDocument/2006/relationships/image" Target="../media/image37.png"/><Relationship Id="rId25" Type="http://schemas.openxmlformats.org/officeDocument/2006/relationships/image" Target="../media/image36.png"/><Relationship Id="rId24" Type="http://schemas.openxmlformats.org/officeDocument/2006/relationships/tags" Target="../tags/tag469.xml"/><Relationship Id="rId23" Type="http://schemas.microsoft.com/office/2007/relationships/media" Target="../media/media1.mp4"/><Relationship Id="rId22" Type="http://schemas.openxmlformats.org/officeDocument/2006/relationships/video" Target="../media/media1.mp4"/><Relationship Id="rId21" Type="http://schemas.openxmlformats.org/officeDocument/2006/relationships/image" Target="../media/image35.png"/><Relationship Id="rId20" Type="http://schemas.openxmlformats.org/officeDocument/2006/relationships/image" Target="../media/image34.png"/><Relationship Id="rId2" Type="http://schemas.openxmlformats.org/officeDocument/2006/relationships/tags" Target="../tags/tag451.xml"/><Relationship Id="rId19" Type="http://schemas.openxmlformats.org/officeDocument/2006/relationships/tags" Target="../tags/tag468.xml"/><Relationship Id="rId18" Type="http://schemas.openxmlformats.org/officeDocument/2006/relationships/tags" Target="../tags/tag467.xml"/><Relationship Id="rId17" Type="http://schemas.openxmlformats.org/officeDocument/2006/relationships/tags" Target="../tags/tag466.xml"/><Relationship Id="rId16" Type="http://schemas.openxmlformats.org/officeDocument/2006/relationships/tags" Target="../tags/tag465.xml"/><Relationship Id="rId15" Type="http://schemas.openxmlformats.org/officeDocument/2006/relationships/tags" Target="../tags/tag464.xml"/><Relationship Id="rId14" Type="http://schemas.openxmlformats.org/officeDocument/2006/relationships/tags" Target="../tags/tag463.xml"/><Relationship Id="rId13" Type="http://schemas.openxmlformats.org/officeDocument/2006/relationships/tags" Target="../tags/tag462.xml"/><Relationship Id="rId12" Type="http://schemas.openxmlformats.org/officeDocument/2006/relationships/tags" Target="../tags/tag461.xml"/><Relationship Id="rId11" Type="http://schemas.openxmlformats.org/officeDocument/2006/relationships/tags" Target="../tags/tag460.xml"/><Relationship Id="rId10" Type="http://schemas.openxmlformats.org/officeDocument/2006/relationships/tags" Target="../tags/tag459.xml"/><Relationship Id="rId1" Type="http://schemas.openxmlformats.org/officeDocument/2006/relationships/tags" Target="../tags/tag450.xml"/></Relationships>
</file>

<file path=ppt/slides/_rels/slide11.xml.rels><?xml version="1.0" encoding="UTF-8" standalone="yes"?>
<Relationships xmlns="http://schemas.openxmlformats.org/package/2006/relationships"><Relationship Id="rId9" Type="http://schemas.openxmlformats.org/officeDocument/2006/relationships/tags" Target="../tags/tag479.xml"/><Relationship Id="rId8" Type="http://schemas.openxmlformats.org/officeDocument/2006/relationships/tags" Target="../tags/tag478.xml"/><Relationship Id="rId7" Type="http://schemas.openxmlformats.org/officeDocument/2006/relationships/tags" Target="../tags/tag477.xml"/><Relationship Id="rId6" Type="http://schemas.openxmlformats.org/officeDocument/2006/relationships/tags" Target="../tags/tag476.xml"/><Relationship Id="rId5" Type="http://schemas.openxmlformats.org/officeDocument/2006/relationships/tags" Target="../tags/tag475.xml"/><Relationship Id="rId4" Type="http://schemas.openxmlformats.org/officeDocument/2006/relationships/tags" Target="../tags/tag474.xml"/><Relationship Id="rId3" Type="http://schemas.openxmlformats.org/officeDocument/2006/relationships/tags" Target="../tags/tag473.xml"/><Relationship Id="rId23" Type="http://schemas.openxmlformats.org/officeDocument/2006/relationships/notesSlide" Target="../notesSlides/notesSlide11.xml"/><Relationship Id="rId22" Type="http://schemas.openxmlformats.org/officeDocument/2006/relationships/slideLayout" Target="../slideLayouts/slideLayout17.xml"/><Relationship Id="rId21" Type="http://schemas.openxmlformats.org/officeDocument/2006/relationships/tags" Target="../tags/tag490.xml"/><Relationship Id="rId20" Type="http://schemas.openxmlformats.org/officeDocument/2006/relationships/image" Target="../media/image38.png"/><Relationship Id="rId2" Type="http://schemas.openxmlformats.org/officeDocument/2006/relationships/tags" Target="../tags/tag472.xml"/><Relationship Id="rId19" Type="http://schemas.openxmlformats.org/officeDocument/2006/relationships/tags" Target="../tags/tag489.xml"/><Relationship Id="rId18" Type="http://schemas.openxmlformats.org/officeDocument/2006/relationships/tags" Target="../tags/tag488.xml"/><Relationship Id="rId17" Type="http://schemas.openxmlformats.org/officeDocument/2006/relationships/tags" Target="../tags/tag487.xml"/><Relationship Id="rId16" Type="http://schemas.openxmlformats.org/officeDocument/2006/relationships/tags" Target="../tags/tag486.xml"/><Relationship Id="rId15" Type="http://schemas.openxmlformats.org/officeDocument/2006/relationships/tags" Target="../tags/tag485.xml"/><Relationship Id="rId14" Type="http://schemas.openxmlformats.org/officeDocument/2006/relationships/tags" Target="../tags/tag484.xml"/><Relationship Id="rId13" Type="http://schemas.openxmlformats.org/officeDocument/2006/relationships/tags" Target="../tags/tag483.xml"/><Relationship Id="rId12" Type="http://schemas.openxmlformats.org/officeDocument/2006/relationships/tags" Target="../tags/tag482.xml"/><Relationship Id="rId11" Type="http://schemas.openxmlformats.org/officeDocument/2006/relationships/tags" Target="../tags/tag481.xml"/><Relationship Id="rId10" Type="http://schemas.openxmlformats.org/officeDocument/2006/relationships/tags" Target="../tags/tag480.xml"/><Relationship Id="rId1" Type="http://schemas.openxmlformats.org/officeDocument/2006/relationships/tags" Target="../tags/tag471.xml"/></Relationships>
</file>

<file path=ppt/slides/_rels/slide12.xml.rels><?xml version="1.0" encoding="UTF-8" standalone="yes"?>
<Relationships xmlns="http://schemas.openxmlformats.org/package/2006/relationships"><Relationship Id="rId9" Type="http://schemas.openxmlformats.org/officeDocument/2006/relationships/tags" Target="../tags/tag499.xml"/><Relationship Id="rId8" Type="http://schemas.openxmlformats.org/officeDocument/2006/relationships/tags" Target="../tags/tag498.xml"/><Relationship Id="rId7" Type="http://schemas.openxmlformats.org/officeDocument/2006/relationships/tags" Target="../tags/tag497.xml"/><Relationship Id="rId6" Type="http://schemas.openxmlformats.org/officeDocument/2006/relationships/tags" Target="../tags/tag496.xml"/><Relationship Id="rId5" Type="http://schemas.openxmlformats.org/officeDocument/2006/relationships/tags" Target="../tags/tag495.xml"/><Relationship Id="rId4" Type="http://schemas.openxmlformats.org/officeDocument/2006/relationships/tags" Target="../tags/tag494.xml"/><Relationship Id="rId3" Type="http://schemas.openxmlformats.org/officeDocument/2006/relationships/tags" Target="../tags/tag493.xml"/><Relationship Id="rId22" Type="http://schemas.openxmlformats.org/officeDocument/2006/relationships/notesSlide" Target="../notesSlides/notesSlide12.xml"/><Relationship Id="rId21" Type="http://schemas.openxmlformats.org/officeDocument/2006/relationships/slideLayout" Target="../slideLayouts/slideLayout17.xml"/><Relationship Id="rId20" Type="http://schemas.openxmlformats.org/officeDocument/2006/relationships/tags" Target="../tags/tag510.xml"/><Relationship Id="rId2" Type="http://schemas.openxmlformats.org/officeDocument/2006/relationships/tags" Target="../tags/tag492.xml"/><Relationship Id="rId19" Type="http://schemas.openxmlformats.org/officeDocument/2006/relationships/tags" Target="../tags/tag509.xml"/><Relationship Id="rId18" Type="http://schemas.openxmlformats.org/officeDocument/2006/relationships/tags" Target="../tags/tag508.xml"/><Relationship Id="rId17" Type="http://schemas.openxmlformats.org/officeDocument/2006/relationships/tags" Target="../tags/tag507.xml"/><Relationship Id="rId16" Type="http://schemas.openxmlformats.org/officeDocument/2006/relationships/tags" Target="../tags/tag506.xml"/><Relationship Id="rId15" Type="http://schemas.openxmlformats.org/officeDocument/2006/relationships/tags" Target="../tags/tag505.xml"/><Relationship Id="rId14" Type="http://schemas.openxmlformats.org/officeDocument/2006/relationships/tags" Target="../tags/tag504.xml"/><Relationship Id="rId13" Type="http://schemas.openxmlformats.org/officeDocument/2006/relationships/tags" Target="../tags/tag503.xml"/><Relationship Id="rId12" Type="http://schemas.openxmlformats.org/officeDocument/2006/relationships/tags" Target="../tags/tag502.xml"/><Relationship Id="rId11" Type="http://schemas.openxmlformats.org/officeDocument/2006/relationships/tags" Target="../tags/tag501.xml"/><Relationship Id="rId10" Type="http://schemas.openxmlformats.org/officeDocument/2006/relationships/tags" Target="../tags/tag500.xml"/><Relationship Id="rId1" Type="http://schemas.openxmlformats.org/officeDocument/2006/relationships/tags" Target="../tags/tag491.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9.xml"/><Relationship Id="rId3" Type="http://schemas.openxmlformats.org/officeDocument/2006/relationships/tags" Target="../tags/tag513.xml"/><Relationship Id="rId2" Type="http://schemas.openxmlformats.org/officeDocument/2006/relationships/tags" Target="../tags/tag512.xml"/><Relationship Id="rId1" Type="http://schemas.openxmlformats.org/officeDocument/2006/relationships/tags" Target="../tags/tag511.xml"/></Relationships>
</file>

<file path=ppt/slides/_rels/slide2.xml.rels><?xml version="1.0" encoding="UTF-8" standalone="yes"?>
<Relationships xmlns="http://schemas.openxmlformats.org/package/2006/relationships"><Relationship Id="rId9" Type="http://schemas.openxmlformats.org/officeDocument/2006/relationships/tags" Target="../tags/tag294.xml"/><Relationship Id="rId8" Type="http://schemas.openxmlformats.org/officeDocument/2006/relationships/tags" Target="../tags/tag293.xml"/><Relationship Id="rId7" Type="http://schemas.openxmlformats.org/officeDocument/2006/relationships/tags" Target="../tags/tag292.xml"/><Relationship Id="rId6" Type="http://schemas.openxmlformats.org/officeDocument/2006/relationships/tags" Target="../tags/tag291.xml"/><Relationship Id="rId5" Type="http://schemas.openxmlformats.org/officeDocument/2006/relationships/tags" Target="../tags/tag290.xml"/><Relationship Id="rId4" Type="http://schemas.openxmlformats.org/officeDocument/2006/relationships/tags" Target="../tags/tag289.xml"/><Relationship Id="rId3" Type="http://schemas.openxmlformats.org/officeDocument/2006/relationships/tags" Target="../tags/tag288.xml"/><Relationship Id="rId25" Type="http://schemas.openxmlformats.org/officeDocument/2006/relationships/notesSlide" Target="../notesSlides/notesSlide2.xml"/><Relationship Id="rId24" Type="http://schemas.openxmlformats.org/officeDocument/2006/relationships/slideLayout" Target="../slideLayouts/slideLayout16.xml"/><Relationship Id="rId23" Type="http://schemas.openxmlformats.org/officeDocument/2006/relationships/tags" Target="../tags/tag308.xml"/><Relationship Id="rId22" Type="http://schemas.openxmlformats.org/officeDocument/2006/relationships/tags" Target="../tags/tag307.xml"/><Relationship Id="rId21" Type="http://schemas.openxmlformats.org/officeDocument/2006/relationships/tags" Target="../tags/tag306.xml"/><Relationship Id="rId20" Type="http://schemas.openxmlformats.org/officeDocument/2006/relationships/tags" Target="../tags/tag305.xml"/><Relationship Id="rId2" Type="http://schemas.openxmlformats.org/officeDocument/2006/relationships/tags" Target="../tags/tag287.xml"/><Relationship Id="rId19" Type="http://schemas.openxmlformats.org/officeDocument/2006/relationships/tags" Target="../tags/tag304.xml"/><Relationship Id="rId18" Type="http://schemas.openxmlformats.org/officeDocument/2006/relationships/tags" Target="../tags/tag303.xml"/><Relationship Id="rId17" Type="http://schemas.openxmlformats.org/officeDocument/2006/relationships/tags" Target="../tags/tag302.xml"/><Relationship Id="rId16" Type="http://schemas.openxmlformats.org/officeDocument/2006/relationships/tags" Target="../tags/tag301.xml"/><Relationship Id="rId15" Type="http://schemas.openxmlformats.org/officeDocument/2006/relationships/tags" Target="../tags/tag300.xml"/><Relationship Id="rId14" Type="http://schemas.openxmlformats.org/officeDocument/2006/relationships/tags" Target="../tags/tag299.xml"/><Relationship Id="rId13" Type="http://schemas.openxmlformats.org/officeDocument/2006/relationships/tags" Target="../tags/tag298.xml"/><Relationship Id="rId12" Type="http://schemas.openxmlformats.org/officeDocument/2006/relationships/tags" Target="../tags/tag297.xml"/><Relationship Id="rId11" Type="http://schemas.openxmlformats.org/officeDocument/2006/relationships/tags" Target="../tags/tag296.xml"/><Relationship Id="rId10" Type="http://schemas.openxmlformats.org/officeDocument/2006/relationships/tags" Target="../tags/tag295.xml"/><Relationship Id="rId1" Type="http://schemas.openxmlformats.org/officeDocument/2006/relationships/tags" Target="../tags/tag286.xml"/></Relationships>
</file>

<file path=ppt/slides/_rels/slide3.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tags" Target="../tags/tag311.xml"/><Relationship Id="rId23" Type="http://schemas.openxmlformats.org/officeDocument/2006/relationships/notesSlide" Target="../notesSlides/notesSlide3.xml"/><Relationship Id="rId22" Type="http://schemas.openxmlformats.org/officeDocument/2006/relationships/slideLayout" Target="../slideLayouts/slideLayout17.xml"/><Relationship Id="rId21" Type="http://schemas.openxmlformats.org/officeDocument/2006/relationships/tags" Target="../tags/tag328.xml"/><Relationship Id="rId20" Type="http://schemas.openxmlformats.org/officeDocument/2006/relationships/image" Target="../media/image27.png"/><Relationship Id="rId2" Type="http://schemas.openxmlformats.org/officeDocument/2006/relationships/tags" Target="../tags/tag310.xml"/><Relationship Id="rId19" Type="http://schemas.openxmlformats.org/officeDocument/2006/relationships/tags" Target="../tags/tag327.xml"/><Relationship Id="rId18" Type="http://schemas.openxmlformats.org/officeDocument/2006/relationships/tags" Target="../tags/tag326.xml"/><Relationship Id="rId17" Type="http://schemas.openxmlformats.org/officeDocument/2006/relationships/tags" Target="../tags/tag325.xml"/><Relationship Id="rId16" Type="http://schemas.openxmlformats.org/officeDocument/2006/relationships/tags" Target="../tags/tag324.xml"/><Relationship Id="rId15" Type="http://schemas.openxmlformats.org/officeDocument/2006/relationships/tags" Target="../tags/tag323.xml"/><Relationship Id="rId14" Type="http://schemas.openxmlformats.org/officeDocument/2006/relationships/tags" Target="../tags/tag322.xml"/><Relationship Id="rId13" Type="http://schemas.openxmlformats.org/officeDocument/2006/relationships/tags" Target="../tags/tag32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tags" Target="../tags/tag309.xml"/></Relationships>
</file>

<file path=ppt/slides/_rels/slide4.xml.rels><?xml version="1.0" encoding="UTF-8" standalone="yes"?>
<Relationships xmlns="http://schemas.openxmlformats.org/package/2006/relationships"><Relationship Id="rId9" Type="http://schemas.openxmlformats.org/officeDocument/2006/relationships/tags" Target="../tags/tag337.xml"/><Relationship Id="rId8" Type="http://schemas.openxmlformats.org/officeDocument/2006/relationships/tags" Target="../tags/tag336.xml"/><Relationship Id="rId7" Type="http://schemas.openxmlformats.org/officeDocument/2006/relationships/tags" Target="../tags/tag335.xml"/><Relationship Id="rId6" Type="http://schemas.openxmlformats.org/officeDocument/2006/relationships/tags" Target="../tags/tag334.xml"/><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4" Type="http://schemas.openxmlformats.org/officeDocument/2006/relationships/notesSlide" Target="../notesSlides/notesSlide4.xml"/><Relationship Id="rId23" Type="http://schemas.openxmlformats.org/officeDocument/2006/relationships/slideLayout" Target="../slideLayouts/slideLayout17.xml"/><Relationship Id="rId22" Type="http://schemas.openxmlformats.org/officeDocument/2006/relationships/tags" Target="../tags/tag349.xml"/><Relationship Id="rId21" Type="http://schemas.openxmlformats.org/officeDocument/2006/relationships/image" Target="../media/image28.png"/><Relationship Id="rId20" Type="http://schemas.openxmlformats.org/officeDocument/2006/relationships/tags" Target="../tags/tag348.xml"/><Relationship Id="rId2" Type="http://schemas.openxmlformats.org/officeDocument/2006/relationships/tags" Target="../tags/tag330.xml"/><Relationship Id="rId19" Type="http://schemas.openxmlformats.org/officeDocument/2006/relationships/tags" Target="../tags/tag347.xml"/><Relationship Id="rId18" Type="http://schemas.openxmlformats.org/officeDocument/2006/relationships/tags" Target="../tags/tag346.xml"/><Relationship Id="rId17" Type="http://schemas.openxmlformats.org/officeDocument/2006/relationships/tags" Target="../tags/tag345.xml"/><Relationship Id="rId16" Type="http://schemas.openxmlformats.org/officeDocument/2006/relationships/tags" Target="../tags/tag344.xml"/><Relationship Id="rId15" Type="http://schemas.openxmlformats.org/officeDocument/2006/relationships/tags" Target="../tags/tag343.xml"/><Relationship Id="rId14" Type="http://schemas.openxmlformats.org/officeDocument/2006/relationships/tags" Target="../tags/tag342.xml"/><Relationship Id="rId13" Type="http://schemas.openxmlformats.org/officeDocument/2006/relationships/tags" Target="../tags/tag341.xml"/><Relationship Id="rId12" Type="http://schemas.openxmlformats.org/officeDocument/2006/relationships/tags" Target="../tags/tag340.xml"/><Relationship Id="rId11" Type="http://schemas.openxmlformats.org/officeDocument/2006/relationships/tags" Target="../tags/tag339.xml"/><Relationship Id="rId10" Type="http://schemas.openxmlformats.org/officeDocument/2006/relationships/tags" Target="../tags/tag338.xml"/><Relationship Id="rId1" Type="http://schemas.openxmlformats.org/officeDocument/2006/relationships/tags" Target="../tags/tag329.xml"/></Relationships>
</file>

<file path=ppt/slides/_rels/slide5.xml.rels><?xml version="1.0" encoding="UTF-8" standalone="yes"?>
<Relationships xmlns="http://schemas.openxmlformats.org/package/2006/relationships"><Relationship Id="rId9" Type="http://schemas.openxmlformats.org/officeDocument/2006/relationships/tags" Target="../tags/tag358.xml"/><Relationship Id="rId8" Type="http://schemas.openxmlformats.org/officeDocument/2006/relationships/tags" Target="../tags/tag357.xml"/><Relationship Id="rId7" Type="http://schemas.openxmlformats.org/officeDocument/2006/relationships/tags" Target="../tags/tag356.xml"/><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tags" Target="../tags/tag352.xml"/><Relationship Id="rId24" Type="http://schemas.openxmlformats.org/officeDocument/2006/relationships/notesSlide" Target="../notesSlides/notesSlide5.xml"/><Relationship Id="rId23" Type="http://schemas.openxmlformats.org/officeDocument/2006/relationships/slideLayout" Target="../slideLayouts/slideLayout17.xml"/><Relationship Id="rId22" Type="http://schemas.openxmlformats.org/officeDocument/2006/relationships/tags" Target="../tags/tag369.xml"/><Relationship Id="rId21" Type="http://schemas.openxmlformats.org/officeDocument/2006/relationships/image" Target="../media/image30.png"/><Relationship Id="rId20" Type="http://schemas.openxmlformats.org/officeDocument/2006/relationships/image" Target="../media/image29.png"/><Relationship Id="rId2" Type="http://schemas.openxmlformats.org/officeDocument/2006/relationships/tags" Target="../tags/tag351.xml"/><Relationship Id="rId19" Type="http://schemas.openxmlformats.org/officeDocument/2006/relationships/tags" Target="../tags/tag368.xml"/><Relationship Id="rId18" Type="http://schemas.openxmlformats.org/officeDocument/2006/relationships/tags" Target="../tags/tag367.xml"/><Relationship Id="rId17" Type="http://schemas.openxmlformats.org/officeDocument/2006/relationships/tags" Target="../tags/tag366.xml"/><Relationship Id="rId16" Type="http://schemas.openxmlformats.org/officeDocument/2006/relationships/tags" Target="../tags/tag365.xml"/><Relationship Id="rId15" Type="http://schemas.openxmlformats.org/officeDocument/2006/relationships/tags" Target="../tags/tag364.xml"/><Relationship Id="rId14" Type="http://schemas.openxmlformats.org/officeDocument/2006/relationships/tags" Target="../tags/tag363.xml"/><Relationship Id="rId13" Type="http://schemas.openxmlformats.org/officeDocument/2006/relationships/tags" Target="../tags/tag362.xml"/><Relationship Id="rId12" Type="http://schemas.openxmlformats.org/officeDocument/2006/relationships/tags" Target="../tags/tag361.xml"/><Relationship Id="rId11" Type="http://schemas.openxmlformats.org/officeDocument/2006/relationships/tags" Target="../tags/tag360.xml"/><Relationship Id="rId10" Type="http://schemas.openxmlformats.org/officeDocument/2006/relationships/tags" Target="../tags/tag359.xml"/><Relationship Id="rId1" Type="http://schemas.openxmlformats.org/officeDocument/2006/relationships/tags" Target="../tags/tag350.xml"/></Relationships>
</file>

<file path=ppt/slides/_rels/slide6.xml.rels><?xml version="1.0" encoding="UTF-8" standalone="yes"?>
<Relationships xmlns="http://schemas.openxmlformats.org/package/2006/relationships"><Relationship Id="rId9" Type="http://schemas.openxmlformats.org/officeDocument/2006/relationships/tags" Target="../tags/tag378.xml"/><Relationship Id="rId8" Type="http://schemas.openxmlformats.org/officeDocument/2006/relationships/tags" Target="../tags/tag377.xml"/><Relationship Id="rId7" Type="http://schemas.openxmlformats.org/officeDocument/2006/relationships/tags" Target="../tags/tag376.x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 Id="rId3" Type="http://schemas.openxmlformats.org/officeDocument/2006/relationships/tags" Target="../tags/tag372.xml"/><Relationship Id="rId24" Type="http://schemas.openxmlformats.org/officeDocument/2006/relationships/notesSlide" Target="../notesSlides/notesSlide6.xml"/><Relationship Id="rId23" Type="http://schemas.openxmlformats.org/officeDocument/2006/relationships/slideLayout" Target="../slideLayouts/slideLayout17.xml"/><Relationship Id="rId22" Type="http://schemas.openxmlformats.org/officeDocument/2006/relationships/tags" Target="../tags/tag389.xml"/><Relationship Id="rId21" Type="http://schemas.openxmlformats.org/officeDocument/2006/relationships/image" Target="../media/image31.png"/><Relationship Id="rId20" Type="http://schemas.openxmlformats.org/officeDocument/2006/relationships/image" Target="../media/image30.png"/><Relationship Id="rId2" Type="http://schemas.openxmlformats.org/officeDocument/2006/relationships/tags" Target="../tags/tag371.xml"/><Relationship Id="rId19" Type="http://schemas.openxmlformats.org/officeDocument/2006/relationships/tags" Target="../tags/tag388.xml"/><Relationship Id="rId18" Type="http://schemas.openxmlformats.org/officeDocument/2006/relationships/tags" Target="../tags/tag387.xml"/><Relationship Id="rId17" Type="http://schemas.openxmlformats.org/officeDocument/2006/relationships/tags" Target="../tags/tag386.xml"/><Relationship Id="rId16" Type="http://schemas.openxmlformats.org/officeDocument/2006/relationships/tags" Target="../tags/tag385.xml"/><Relationship Id="rId15" Type="http://schemas.openxmlformats.org/officeDocument/2006/relationships/tags" Target="../tags/tag384.xml"/><Relationship Id="rId14" Type="http://schemas.openxmlformats.org/officeDocument/2006/relationships/tags" Target="../tags/tag383.xml"/><Relationship Id="rId13" Type="http://schemas.openxmlformats.org/officeDocument/2006/relationships/tags" Target="../tags/tag382.xml"/><Relationship Id="rId12" Type="http://schemas.openxmlformats.org/officeDocument/2006/relationships/tags" Target="../tags/tag381.xml"/><Relationship Id="rId11" Type="http://schemas.openxmlformats.org/officeDocument/2006/relationships/tags" Target="../tags/tag380.xml"/><Relationship Id="rId10" Type="http://schemas.openxmlformats.org/officeDocument/2006/relationships/tags" Target="../tags/tag379.xml"/><Relationship Id="rId1" Type="http://schemas.openxmlformats.org/officeDocument/2006/relationships/tags" Target="../tags/tag370.xml"/></Relationships>
</file>

<file path=ppt/slides/_rels/slide7.xml.rels><?xml version="1.0" encoding="UTF-8" standalone="yes"?>
<Relationships xmlns="http://schemas.openxmlformats.org/package/2006/relationships"><Relationship Id="rId9" Type="http://schemas.openxmlformats.org/officeDocument/2006/relationships/tags" Target="../tags/tag398.xml"/><Relationship Id="rId8" Type="http://schemas.openxmlformats.org/officeDocument/2006/relationships/tags" Target="../tags/tag397.xml"/><Relationship Id="rId7" Type="http://schemas.openxmlformats.org/officeDocument/2006/relationships/tags" Target="../tags/tag396.xml"/><Relationship Id="rId6" Type="http://schemas.openxmlformats.org/officeDocument/2006/relationships/tags" Target="../tags/tag395.xml"/><Relationship Id="rId5" Type="http://schemas.openxmlformats.org/officeDocument/2006/relationships/tags" Target="../tags/tag394.xml"/><Relationship Id="rId4" Type="http://schemas.openxmlformats.org/officeDocument/2006/relationships/tags" Target="../tags/tag393.xml"/><Relationship Id="rId3" Type="http://schemas.openxmlformats.org/officeDocument/2006/relationships/tags" Target="../tags/tag392.xml"/><Relationship Id="rId24" Type="http://schemas.openxmlformats.org/officeDocument/2006/relationships/notesSlide" Target="../notesSlides/notesSlide7.xml"/><Relationship Id="rId23" Type="http://schemas.openxmlformats.org/officeDocument/2006/relationships/slideLayout" Target="../slideLayouts/slideLayout17.xml"/><Relationship Id="rId22" Type="http://schemas.openxmlformats.org/officeDocument/2006/relationships/tags" Target="../tags/tag409.xml"/><Relationship Id="rId21" Type="http://schemas.openxmlformats.org/officeDocument/2006/relationships/image" Target="../media/image32.png"/><Relationship Id="rId20" Type="http://schemas.openxmlformats.org/officeDocument/2006/relationships/image" Target="../media/image30.png"/><Relationship Id="rId2" Type="http://schemas.openxmlformats.org/officeDocument/2006/relationships/tags" Target="../tags/tag391.xml"/><Relationship Id="rId19" Type="http://schemas.openxmlformats.org/officeDocument/2006/relationships/tags" Target="../tags/tag408.xml"/><Relationship Id="rId18" Type="http://schemas.openxmlformats.org/officeDocument/2006/relationships/tags" Target="../tags/tag407.xml"/><Relationship Id="rId17" Type="http://schemas.openxmlformats.org/officeDocument/2006/relationships/tags" Target="../tags/tag406.xml"/><Relationship Id="rId16" Type="http://schemas.openxmlformats.org/officeDocument/2006/relationships/tags" Target="../tags/tag405.xml"/><Relationship Id="rId15" Type="http://schemas.openxmlformats.org/officeDocument/2006/relationships/tags" Target="../tags/tag404.xml"/><Relationship Id="rId14" Type="http://schemas.openxmlformats.org/officeDocument/2006/relationships/tags" Target="../tags/tag403.xml"/><Relationship Id="rId13" Type="http://schemas.openxmlformats.org/officeDocument/2006/relationships/tags" Target="../tags/tag402.xml"/><Relationship Id="rId12" Type="http://schemas.openxmlformats.org/officeDocument/2006/relationships/tags" Target="../tags/tag401.xml"/><Relationship Id="rId11" Type="http://schemas.openxmlformats.org/officeDocument/2006/relationships/tags" Target="../tags/tag400.xml"/><Relationship Id="rId10" Type="http://schemas.openxmlformats.org/officeDocument/2006/relationships/tags" Target="../tags/tag399.xml"/><Relationship Id="rId1" Type="http://schemas.openxmlformats.org/officeDocument/2006/relationships/tags" Target="../tags/tag390.xml"/></Relationships>
</file>

<file path=ppt/slides/_rels/slide8.xml.rels><?xml version="1.0" encoding="UTF-8" standalone="yes"?>
<Relationships xmlns="http://schemas.openxmlformats.org/package/2006/relationships"><Relationship Id="rId9" Type="http://schemas.openxmlformats.org/officeDocument/2006/relationships/tags" Target="../tags/tag418.xml"/><Relationship Id="rId8" Type="http://schemas.openxmlformats.org/officeDocument/2006/relationships/tags" Target="../tags/tag417.xml"/><Relationship Id="rId7" Type="http://schemas.openxmlformats.org/officeDocument/2006/relationships/tags" Target="../tags/tag416.xml"/><Relationship Id="rId6" Type="http://schemas.openxmlformats.org/officeDocument/2006/relationships/tags" Target="../tags/tag415.xml"/><Relationship Id="rId5" Type="http://schemas.openxmlformats.org/officeDocument/2006/relationships/tags" Target="../tags/tag414.xml"/><Relationship Id="rId4" Type="http://schemas.openxmlformats.org/officeDocument/2006/relationships/tags" Target="../tags/tag413.xml"/><Relationship Id="rId3" Type="http://schemas.openxmlformats.org/officeDocument/2006/relationships/tags" Target="../tags/tag412.xml"/><Relationship Id="rId23" Type="http://schemas.openxmlformats.org/officeDocument/2006/relationships/notesSlide" Target="../notesSlides/notesSlide8.xml"/><Relationship Id="rId22" Type="http://schemas.openxmlformats.org/officeDocument/2006/relationships/slideLayout" Target="../slideLayouts/slideLayout17.xml"/><Relationship Id="rId21" Type="http://schemas.openxmlformats.org/officeDocument/2006/relationships/tags" Target="../tags/tag429.xml"/><Relationship Id="rId20" Type="http://schemas.openxmlformats.org/officeDocument/2006/relationships/image" Target="../media/image33.png"/><Relationship Id="rId2" Type="http://schemas.openxmlformats.org/officeDocument/2006/relationships/tags" Target="../tags/tag411.xml"/><Relationship Id="rId19" Type="http://schemas.openxmlformats.org/officeDocument/2006/relationships/tags" Target="../tags/tag428.xml"/><Relationship Id="rId18" Type="http://schemas.openxmlformats.org/officeDocument/2006/relationships/tags" Target="../tags/tag427.xml"/><Relationship Id="rId17" Type="http://schemas.openxmlformats.org/officeDocument/2006/relationships/tags" Target="../tags/tag426.xml"/><Relationship Id="rId16" Type="http://schemas.openxmlformats.org/officeDocument/2006/relationships/tags" Target="../tags/tag425.xml"/><Relationship Id="rId15" Type="http://schemas.openxmlformats.org/officeDocument/2006/relationships/tags" Target="../tags/tag424.xml"/><Relationship Id="rId14" Type="http://schemas.openxmlformats.org/officeDocument/2006/relationships/tags" Target="../tags/tag423.xml"/><Relationship Id="rId13" Type="http://schemas.openxmlformats.org/officeDocument/2006/relationships/tags" Target="../tags/tag422.xml"/><Relationship Id="rId12" Type="http://schemas.openxmlformats.org/officeDocument/2006/relationships/tags" Target="../tags/tag421.xml"/><Relationship Id="rId11" Type="http://schemas.openxmlformats.org/officeDocument/2006/relationships/tags" Target="../tags/tag420.xml"/><Relationship Id="rId10" Type="http://schemas.openxmlformats.org/officeDocument/2006/relationships/tags" Target="../tags/tag419.xml"/><Relationship Id="rId1" Type="http://schemas.openxmlformats.org/officeDocument/2006/relationships/tags" Target="../tags/tag410.xml"/></Relationships>
</file>

<file path=ppt/slides/_rels/slide9.xml.rels><?xml version="1.0" encoding="UTF-8" standalone="yes"?>
<Relationships xmlns="http://schemas.openxmlformats.org/package/2006/relationships"><Relationship Id="rId9" Type="http://schemas.openxmlformats.org/officeDocument/2006/relationships/tags" Target="../tags/tag438.xml"/><Relationship Id="rId8" Type="http://schemas.openxmlformats.org/officeDocument/2006/relationships/tags" Target="../tags/tag437.xml"/><Relationship Id="rId7" Type="http://schemas.openxmlformats.org/officeDocument/2006/relationships/tags" Target="../tags/tag436.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 Id="rId3" Type="http://schemas.openxmlformats.org/officeDocument/2006/relationships/tags" Target="../tags/tag432.xml"/><Relationship Id="rId22" Type="http://schemas.openxmlformats.org/officeDocument/2006/relationships/notesSlide" Target="../notesSlides/notesSlide9.xml"/><Relationship Id="rId21" Type="http://schemas.openxmlformats.org/officeDocument/2006/relationships/slideLayout" Target="../slideLayouts/slideLayout17.xml"/><Relationship Id="rId20" Type="http://schemas.openxmlformats.org/officeDocument/2006/relationships/tags" Target="../tags/tag449.xml"/><Relationship Id="rId2" Type="http://schemas.openxmlformats.org/officeDocument/2006/relationships/tags" Target="../tags/tag431.xml"/><Relationship Id="rId19" Type="http://schemas.openxmlformats.org/officeDocument/2006/relationships/tags" Target="../tags/tag448.xml"/><Relationship Id="rId18" Type="http://schemas.openxmlformats.org/officeDocument/2006/relationships/tags" Target="../tags/tag447.xml"/><Relationship Id="rId17" Type="http://schemas.openxmlformats.org/officeDocument/2006/relationships/tags" Target="../tags/tag446.xml"/><Relationship Id="rId16" Type="http://schemas.openxmlformats.org/officeDocument/2006/relationships/tags" Target="../tags/tag445.xml"/><Relationship Id="rId15" Type="http://schemas.openxmlformats.org/officeDocument/2006/relationships/tags" Target="../tags/tag444.xml"/><Relationship Id="rId14" Type="http://schemas.openxmlformats.org/officeDocument/2006/relationships/tags" Target="../tags/tag443.xml"/><Relationship Id="rId13" Type="http://schemas.openxmlformats.org/officeDocument/2006/relationships/tags" Target="../tags/tag442.xml"/><Relationship Id="rId12" Type="http://schemas.openxmlformats.org/officeDocument/2006/relationships/tags" Target="../tags/tag441.xml"/><Relationship Id="rId11" Type="http://schemas.openxmlformats.org/officeDocument/2006/relationships/tags" Target="../tags/tag440.xml"/><Relationship Id="rId10" Type="http://schemas.openxmlformats.org/officeDocument/2006/relationships/tags" Target="../tags/tag439.xml"/><Relationship Id="rId1" Type="http://schemas.openxmlformats.org/officeDocument/2006/relationships/tags" Target="../tags/tag4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effectLst/>
            </a:endParaRPr>
          </a:p>
        </p:txBody>
      </p:sp>
      <p:sp>
        <p:nvSpPr>
          <p:cNvPr id="5" name="副标题 4"/>
          <p:cNvSpPr>
            <a:spLocks noGrp="1"/>
          </p:cNvSpPr>
          <p:nvPr>
            <p:ph type="subTitle" idx="1"/>
          </p:nvPr>
        </p:nvSpPr>
        <p:spPr/>
        <p:txBody>
          <a:bodyPr/>
          <a:lstStyle/>
          <a:p>
            <a:endParaRPr lang="zh-CN" altLang="en-US" dirty="0">
              <a:latin typeface="+mn-lt"/>
            </a:endParaRPr>
          </a:p>
        </p:txBody>
      </p:sp>
      <p:pic>
        <p:nvPicPr>
          <p:cNvPr id="3" name="图片 2" descr="截屏2023-02-16 21.23.14"/>
          <p:cNvPicPr>
            <a:picLocks noChangeAspect="1"/>
          </p:cNvPicPr>
          <p:nvPr/>
        </p:nvPicPr>
        <p:blipFill>
          <a:blip r:embed="rId1"/>
          <a:stretch>
            <a:fillRect/>
          </a:stretch>
        </p:blipFill>
        <p:spPr>
          <a:xfrm>
            <a:off x="0" y="0"/>
            <a:ext cx="12192000" cy="6928485"/>
          </a:xfrm>
          <a:prstGeom prst="rect">
            <a:avLst/>
          </a:prstGeom>
        </p:spPr>
      </p:pic>
      <p:pic>
        <p:nvPicPr>
          <p:cNvPr id="4" name="图片 3" descr="截屏2023-02-16 21.25.08"/>
          <p:cNvPicPr>
            <a:picLocks noChangeAspect="1"/>
          </p:cNvPicPr>
          <p:nvPr/>
        </p:nvPicPr>
        <p:blipFill>
          <a:blip r:embed="rId2"/>
          <a:stretch>
            <a:fillRect/>
          </a:stretch>
        </p:blipFill>
        <p:spPr>
          <a:xfrm>
            <a:off x="7200265" y="5067935"/>
            <a:ext cx="4510405" cy="1025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custDataLst>
              <p:tags r:id="rId1"/>
            </p:custDataLst>
          </p:nvPr>
        </p:nvGrpSpPr>
        <p:grpSpPr>
          <a:xfrm>
            <a:off x="-320083" y="11329"/>
            <a:ext cx="13006309" cy="6887077"/>
            <a:chOff x="-320083" y="11329"/>
            <a:chExt cx="13006309" cy="6887077"/>
          </a:xfrm>
        </p:grpSpPr>
        <p:sp>
          <p:nvSpPr>
            <p:cNvPr id="12" name="矩形: 圆角 11"/>
            <p:cNvSpPr/>
            <p:nvPr>
              <p:custDataLst>
                <p:tags r:id="rId2"/>
              </p:custDataLst>
            </p:nvPr>
          </p:nvSpPr>
          <p:spPr>
            <a:xfrm rot="18900000" flipH="1">
              <a:off x="9584738" y="863247"/>
              <a:ext cx="2032000" cy="497840"/>
            </a:xfrm>
            <a:prstGeom prst="roundRect">
              <a:avLst>
                <a:gd name="adj" fmla="val 50000"/>
              </a:avLst>
            </a:pr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3" name="矩形: 圆角 12"/>
            <p:cNvSpPr/>
            <p:nvPr>
              <p:custDataLst>
                <p:tags r:id="rId3"/>
              </p:custDataLst>
            </p:nvPr>
          </p:nvSpPr>
          <p:spPr>
            <a:xfrm rot="18900000" flipV="1">
              <a:off x="9119139" y="1333709"/>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4" name="任意多边形: 形状 13"/>
            <p:cNvSpPr/>
            <p:nvPr>
              <p:custDataLst>
                <p:tags r:id="rId4"/>
              </p:custDataLst>
            </p:nvPr>
          </p:nvSpPr>
          <p:spPr>
            <a:xfrm rot="18900000">
              <a:off x="9149982" y="11329"/>
              <a:ext cx="306207" cy="114980"/>
            </a:xfrm>
            <a:custGeom>
              <a:avLst/>
              <a:gdLst>
                <a:gd name="connsiteX0" fmla="*/ 0 w 306207"/>
                <a:gd name="connsiteY0" fmla="*/ 57489 h 114980"/>
                <a:gd name="connsiteX1" fmla="*/ 0 w 306207"/>
                <a:gd name="connsiteY1" fmla="*/ 57490 h 114980"/>
                <a:gd name="connsiteX2" fmla="*/ 0 w 306207"/>
                <a:gd name="connsiteY2" fmla="*/ 57490 h 114980"/>
                <a:gd name="connsiteX3" fmla="*/ 192940 w 306207"/>
                <a:gd name="connsiteY3" fmla="*/ 0 h 114980"/>
                <a:gd name="connsiteX4" fmla="*/ 306207 w 306207"/>
                <a:gd name="connsiteY4" fmla="*/ 113267 h 114980"/>
                <a:gd name="connsiteX5" fmla="*/ 302071 w 306207"/>
                <a:gd name="connsiteY5" fmla="*/ 114980 h 114980"/>
                <a:gd name="connsiteX6" fmla="*/ 57490 w 306207"/>
                <a:gd name="connsiteY6" fmla="*/ 114979 h 114980"/>
                <a:gd name="connsiteX7" fmla="*/ 4518 w 306207"/>
                <a:gd name="connsiteY7" fmla="*/ 79867 h 114980"/>
                <a:gd name="connsiteX8" fmla="*/ 0 w 306207"/>
                <a:gd name="connsiteY8" fmla="*/ 57490 h 114980"/>
                <a:gd name="connsiteX9" fmla="*/ 16838 w 306207"/>
                <a:gd name="connsiteY9" fmla="*/ 16838 h 114980"/>
                <a:gd name="connsiteX10" fmla="*/ 57490 w 306207"/>
                <a:gd name="connsiteY10" fmla="*/ 0 h 1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07" h="114980">
                  <a:moveTo>
                    <a:pt x="0" y="57489"/>
                  </a:moveTo>
                  <a:lnTo>
                    <a:pt x="0" y="57490"/>
                  </a:lnTo>
                  <a:lnTo>
                    <a:pt x="0" y="57490"/>
                  </a:lnTo>
                  <a:close/>
                  <a:moveTo>
                    <a:pt x="192940" y="0"/>
                  </a:moveTo>
                  <a:lnTo>
                    <a:pt x="306207" y="113267"/>
                  </a:lnTo>
                  <a:lnTo>
                    <a:pt x="302071" y="114980"/>
                  </a:lnTo>
                  <a:lnTo>
                    <a:pt x="57490" y="114979"/>
                  </a:lnTo>
                  <a:cubicBezTo>
                    <a:pt x="33677" y="114979"/>
                    <a:pt x="13245" y="100501"/>
                    <a:pt x="4518" y="79867"/>
                  </a:cubicBezTo>
                  <a:lnTo>
                    <a:pt x="0" y="57490"/>
                  </a:lnTo>
                  <a:lnTo>
                    <a:pt x="16838" y="16838"/>
                  </a:lnTo>
                  <a:cubicBezTo>
                    <a:pt x="27242" y="6435"/>
                    <a:pt x="41614" y="0"/>
                    <a:pt x="57490"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5" name="任意多边形: 形状 14"/>
            <p:cNvSpPr/>
            <p:nvPr>
              <p:custDataLst>
                <p:tags r:id="rId5"/>
              </p:custDataLst>
            </p:nvPr>
          </p:nvSpPr>
          <p:spPr>
            <a:xfrm rot="18900000">
              <a:off x="11446442" y="543588"/>
              <a:ext cx="1239784" cy="857251"/>
            </a:xfrm>
            <a:custGeom>
              <a:avLst/>
              <a:gdLst>
                <a:gd name="connsiteX0" fmla="*/ 1239784 w 1239784"/>
                <a:gd name="connsiteY0" fmla="*/ 313 h 857251"/>
                <a:gd name="connsiteX1" fmla="*/ 382846 w 1239784"/>
                <a:gd name="connsiteY1" fmla="*/ 857251 h 857251"/>
                <a:gd name="connsiteX2" fmla="*/ 344183 w 1239784"/>
                <a:gd name="connsiteY2" fmla="*/ 853353 h 857251"/>
                <a:gd name="connsiteX3" fmla="*/ 0 w 1239784"/>
                <a:gd name="connsiteY3" fmla="*/ 431055 h 857251"/>
                <a:gd name="connsiteX4" fmla="*/ 0 w 1239784"/>
                <a:gd name="connsiteY4" fmla="*/ 431056 h 857251"/>
                <a:gd name="connsiteX5" fmla="*/ 431056 w 1239784"/>
                <a:gd name="connsiteY5" fmla="*/ 0 h 857251"/>
                <a:gd name="connsiteX6" fmla="*/ 1236675 w 1239784"/>
                <a:gd name="connsiteY6" fmla="*/ 0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784" h="857251">
                  <a:moveTo>
                    <a:pt x="1239784" y="313"/>
                  </a:moveTo>
                  <a:lnTo>
                    <a:pt x="382846" y="857251"/>
                  </a:lnTo>
                  <a:lnTo>
                    <a:pt x="344183" y="853353"/>
                  </a:lnTo>
                  <a:cubicBezTo>
                    <a:pt x="147758" y="813159"/>
                    <a:pt x="0" y="639363"/>
                    <a:pt x="0" y="431055"/>
                  </a:cubicBezTo>
                  <a:lnTo>
                    <a:pt x="0" y="431056"/>
                  </a:lnTo>
                  <a:cubicBezTo>
                    <a:pt x="0" y="192990"/>
                    <a:pt x="192990" y="0"/>
                    <a:pt x="431056" y="0"/>
                  </a:cubicBezTo>
                  <a:lnTo>
                    <a:pt x="1236675" y="0"/>
                  </a:lnTo>
                  <a:close/>
                </a:path>
              </a:pathLst>
            </a:custGeom>
            <a:solidFill>
              <a:srgbClr val="1E6BC5">
                <a:lumMod val="20000"/>
                <a:lumOff val="80000"/>
                <a:alpha val="37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6" name="矩形: 圆角 15"/>
            <p:cNvSpPr/>
            <p:nvPr>
              <p:custDataLst>
                <p:tags r:id="rId6"/>
              </p:custDataLst>
            </p:nvPr>
          </p:nvSpPr>
          <p:spPr>
            <a:xfrm rot="18900000">
              <a:off x="10226120" y="3806879"/>
              <a:ext cx="1667730" cy="272109"/>
            </a:xfrm>
            <a:prstGeom prst="roundRect">
              <a:avLst>
                <a:gd name="adj" fmla="val 50000"/>
              </a:avLst>
            </a:prstGeom>
            <a:solidFill>
              <a:srgbClr val="1E6BC5">
                <a:lumMod val="20000"/>
                <a:lumOff val="80000"/>
                <a:alpha val="38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7" name="任意多边形: 形状 16"/>
            <p:cNvSpPr/>
            <p:nvPr>
              <p:custDataLst>
                <p:tags r:id="rId7"/>
              </p:custDataLst>
            </p:nvPr>
          </p:nvSpPr>
          <p:spPr>
            <a:xfrm rot="18900000">
              <a:off x="11621239" y="4083433"/>
              <a:ext cx="702752" cy="81478"/>
            </a:xfrm>
            <a:custGeom>
              <a:avLst/>
              <a:gdLst>
                <a:gd name="connsiteX0" fmla="*/ 702752 w 702752"/>
                <a:gd name="connsiteY0" fmla="*/ 0 h 81478"/>
                <a:gd name="connsiteX1" fmla="*/ 621274 w 702752"/>
                <a:gd name="connsiteY1" fmla="*/ 81478 h 81478"/>
                <a:gd name="connsiteX2" fmla="*/ 40739 w 702752"/>
                <a:gd name="connsiteY2" fmla="*/ 81478 h 81478"/>
                <a:gd name="connsiteX3" fmla="*/ 0 w 702752"/>
                <a:gd name="connsiteY3" fmla="*/ 40739 h 81478"/>
                <a:gd name="connsiteX4" fmla="*/ 40739 w 702752"/>
                <a:gd name="connsiteY4" fmla="*/ 0 h 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52" h="81478">
                  <a:moveTo>
                    <a:pt x="702752" y="0"/>
                  </a:moveTo>
                  <a:lnTo>
                    <a:pt x="621274" y="81478"/>
                  </a:lnTo>
                  <a:lnTo>
                    <a:pt x="40739" y="81478"/>
                  </a:lnTo>
                  <a:cubicBezTo>
                    <a:pt x="18239" y="81478"/>
                    <a:pt x="0" y="63239"/>
                    <a:pt x="0" y="40739"/>
                  </a:cubicBezTo>
                  <a:cubicBezTo>
                    <a:pt x="0" y="18239"/>
                    <a:pt x="18239" y="0"/>
                    <a:pt x="40739" y="0"/>
                  </a:cubicBezTo>
                  <a:close/>
                </a:path>
              </a:pathLst>
            </a:custGeom>
            <a:solidFill>
              <a:srgbClr val="1E6BC5">
                <a:lumMod val="20000"/>
                <a:lumOff val="80000"/>
                <a:alpha val="5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8" name="任意多边形: 形状 17"/>
            <p:cNvSpPr/>
            <p:nvPr>
              <p:custDataLst>
                <p:tags r:id="rId8"/>
              </p:custDataLst>
            </p:nvPr>
          </p:nvSpPr>
          <p:spPr>
            <a:xfrm rot="18900000" flipV="1">
              <a:off x="10462052" y="190673"/>
              <a:ext cx="649686" cy="45720"/>
            </a:xfrm>
            <a:custGeom>
              <a:avLst/>
              <a:gdLst>
                <a:gd name="connsiteX0" fmla="*/ 0 w 649686"/>
                <a:gd name="connsiteY0" fmla="*/ 22860 h 45720"/>
                <a:gd name="connsiteX1" fmla="*/ 0 w 649686"/>
                <a:gd name="connsiteY1" fmla="*/ 22859 h 45720"/>
                <a:gd name="connsiteX2" fmla="*/ 0 w 649686"/>
                <a:gd name="connsiteY2" fmla="*/ 22859 h 45720"/>
                <a:gd name="connsiteX3" fmla="*/ 603966 w 649686"/>
                <a:gd name="connsiteY3" fmla="*/ 45720 h 45720"/>
                <a:gd name="connsiteX4" fmla="*/ 649686 w 649686"/>
                <a:gd name="connsiteY4" fmla="*/ 0 h 45720"/>
                <a:gd name="connsiteX5" fmla="*/ 22860 w 649686"/>
                <a:gd name="connsiteY5" fmla="*/ 0 h 45720"/>
                <a:gd name="connsiteX6" fmla="*/ 6696 w 649686"/>
                <a:gd name="connsiteY6" fmla="*/ 6695 h 45720"/>
                <a:gd name="connsiteX7" fmla="*/ 0 w 649686"/>
                <a:gd name="connsiteY7" fmla="*/ 22859 h 45720"/>
                <a:gd name="connsiteX8" fmla="*/ 6696 w 649686"/>
                <a:gd name="connsiteY8" fmla="*/ 39023 h 45720"/>
                <a:gd name="connsiteX9" fmla="*/ 22860 w 649686"/>
                <a:gd name="connsiteY9"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86" h="45720">
                  <a:moveTo>
                    <a:pt x="0" y="22860"/>
                  </a:moveTo>
                  <a:lnTo>
                    <a:pt x="0" y="22859"/>
                  </a:lnTo>
                  <a:lnTo>
                    <a:pt x="0" y="22859"/>
                  </a:lnTo>
                  <a:close/>
                  <a:moveTo>
                    <a:pt x="603966" y="45720"/>
                  </a:moveTo>
                  <a:lnTo>
                    <a:pt x="649686" y="0"/>
                  </a:lnTo>
                  <a:lnTo>
                    <a:pt x="22860" y="0"/>
                  </a:lnTo>
                  <a:cubicBezTo>
                    <a:pt x="16548" y="0"/>
                    <a:pt x="10832" y="2559"/>
                    <a:pt x="6696" y="6695"/>
                  </a:cubicBezTo>
                  <a:lnTo>
                    <a:pt x="0" y="22859"/>
                  </a:lnTo>
                  <a:lnTo>
                    <a:pt x="6696" y="39023"/>
                  </a:lnTo>
                  <a:cubicBezTo>
                    <a:pt x="10833" y="43160"/>
                    <a:pt x="16547" y="45719"/>
                    <a:pt x="22860" y="45719"/>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0" name="矩形: 圆角 19"/>
            <p:cNvSpPr/>
            <p:nvPr>
              <p:custDataLst>
                <p:tags r:id="rId9"/>
              </p:custDataLst>
            </p:nvPr>
          </p:nvSpPr>
          <p:spPr>
            <a:xfrm rot="18900000">
              <a:off x="366793" y="2736488"/>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1" name="矩形: 圆角 20"/>
            <p:cNvSpPr/>
            <p:nvPr>
              <p:custDataLst>
                <p:tags r:id="rId10"/>
              </p:custDataLst>
            </p:nvPr>
          </p:nvSpPr>
          <p:spPr>
            <a:xfrm rot="18900000" flipV="1">
              <a:off x="784666" y="3790496"/>
              <a:ext cx="1041400" cy="45719"/>
            </a:xfrm>
            <a:prstGeom prst="roundRect">
              <a:avLst>
                <a:gd name="adj" fmla="val 50000"/>
              </a:avLst>
            </a:prstGeom>
            <a:solidFill>
              <a:srgbClr val="1E6BC5">
                <a:lumMod val="20000"/>
                <a:lumOff val="80000"/>
                <a:alpha val="3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3" name="任意多边形: 形状 22"/>
            <p:cNvSpPr/>
            <p:nvPr>
              <p:custDataLst>
                <p:tags r:id="rId11"/>
              </p:custDataLst>
            </p:nvPr>
          </p:nvSpPr>
          <p:spPr>
            <a:xfrm rot="18900000">
              <a:off x="2110843" y="6449654"/>
              <a:ext cx="913022" cy="425060"/>
            </a:xfrm>
            <a:custGeom>
              <a:avLst/>
              <a:gdLst>
                <a:gd name="connsiteX0" fmla="*/ 850773 w 913022"/>
                <a:gd name="connsiteY0" fmla="*/ 62249 h 425060"/>
                <a:gd name="connsiteX1" fmla="*/ 913022 w 913022"/>
                <a:gd name="connsiteY1" fmla="*/ 212530 h 425060"/>
                <a:gd name="connsiteX2" fmla="*/ 913021 w 913022"/>
                <a:gd name="connsiteY2" fmla="*/ 212530 h 425060"/>
                <a:gd name="connsiteX3" fmla="*/ 700491 w 913022"/>
                <a:gd name="connsiteY3" fmla="*/ 425060 h 425060"/>
                <a:gd name="connsiteX4" fmla="*/ 392116 w 913022"/>
                <a:gd name="connsiteY4" fmla="*/ 425059 h 425060"/>
                <a:gd name="connsiteX5" fmla="*/ 0 w 913022"/>
                <a:gd name="connsiteY5" fmla="*/ 32943 h 425060"/>
                <a:gd name="connsiteX6" fmla="*/ 24090 w 913022"/>
                <a:gd name="connsiteY6" fmla="*/ 16702 h 425060"/>
                <a:gd name="connsiteX7" fmla="*/ 106816 w 913022"/>
                <a:gd name="connsiteY7" fmla="*/ 0 h 425060"/>
                <a:gd name="connsiteX8" fmla="*/ 700492 w 913022"/>
                <a:gd name="connsiteY8" fmla="*/ 0 h 425060"/>
                <a:gd name="connsiteX9" fmla="*/ 850773 w 913022"/>
                <a:gd name="connsiteY9" fmla="*/ 62249 h 4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022" h="425060">
                  <a:moveTo>
                    <a:pt x="850773" y="62249"/>
                  </a:moveTo>
                  <a:cubicBezTo>
                    <a:pt x="889234" y="100709"/>
                    <a:pt x="913022" y="153842"/>
                    <a:pt x="913022" y="212530"/>
                  </a:cubicBezTo>
                  <a:lnTo>
                    <a:pt x="913021" y="212530"/>
                  </a:lnTo>
                  <a:cubicBezTo>
                    <a:pt x="913021" y="329907"/>
                    <a:pt x="817868" y="425060"/>
                    <a:pt x="700491" y="425060"/>
                  </a:cubicBezTo>
                  <a:lnTo>
                    <a:pt x="392116" y="425059"/>
                  </a:lnTo>
                  <a:lnTo>
                    <a:pt x="0" y="32943"/>
                  </a:lnTo>
                  <a:lnTo>
                    <a:pt x="24090" y="16702"/>
                  </a:lnTo>
                  <a:cubicBezTo>
                    <a:pt x="49516" y="5947"/>
                    <a:pt x="77472" y="0"/>
                    <a:pt x="106816" y="0"/>
                  </a:cubicBezTo>
                  <a:lnTo>
                    <a:pt x="700492" y="0"/>
                  </a:lnTo>
                  <a:cubicBezTo>
                    <a:pt x="759180" y="0"/>
                    <a:pt x="812313" y="23788"/>
                    <a:pt x="850773" y="62249"/>
                  </a:cubicBezTo>
                  <a:close/>
                </a:path>
              </a:pathLst>
            </a:custGeom>
            <a:solidFill>
              <a:srgbClr val="1E6BC5">
                <a:lumMod val="20000"/>
                <a:lumOff val="80000"/>
                <a:alpha val="4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5" name="任意多边形: 形状 24"/>
            <p:cNvSpPr/>
            <p:nvPr>
              <p:custDataLst>
                <p:tags r:id="rId12"/>
              </p:custDataLst>
            </p:nvPr>
          </p:nvSpPr>
          <p:spPr>
            <a:xfrm rot="8100000">
              <a:off x="879866" y="6591528"/>
              <a:ext cx="627548" cy="306878"/>
            </a:xfrm>
            <a:custGeom>
              <a:avLst/>
              <a:gdLst>
                <a:gd name="connsiteX0" fmla="*/ 320670 w 627548"/>
                <a:gd name="connsiteY0" fmla="*/ 0 h 306878"/>
                <a:gd name="connsiteX1" fmla="*/ 627548 w 627548"/>
                <a:gd name="connsiteY1" fmla="*/ 306878 h 306878"/>
                <a:gd name="connsiteX2" fmla="*/ 153439 w 627548"/>
                <a:gd name="connsiteY2" fmla="*/ 306878 h 306878"/>
                <a:gd name="connsiteX3" fmla="*/ 0 w 627548"/>
                <a:gd name="connsiteY3" fmla="*/ 153439 h 306878"/>
                <a:gd name="connsiteX4" fmla="*/ 153439 w 627548"/>
                <a:gd name="connsiteY4" fmla="*/ 0 h 30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48" h="306878">
                  <a:moveTo>
                    <a:pt x="320670" y="0"/>
                  </a:moveTo>
                  <a:lnTo>
                    <a:pt x="627548" y="306878"/>
                  </a:lnTo>
                  <a:lnTo>
                    <a:pt x="153439" y="306878"/>
                  </a:lnTo>
                  <a:cubicBezTo>
                    <a:pt x="68697" y="306878"/>
                    <a:pt x="0" y="238181"/>
                    <a:pt x="0" y="153439"/>
                  </a:cubicBezTo>
                  <a:cubicBezTo>
                    <a:pt x="0" y="68697"/>
                    <a:pt x="68697" y="0"/>
                    <a:pt x="153439"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6" name="任意多边形: 形状 25"/>
            <p:cNvSpPr/>
            <p:nvPr>
              <p:custDataLst>
                <p:tags r:id="rId13"/>
              </p:custDataLst>
            </p:nvPr>
          </p:nvSpPr>
          <p:spPr>
            <a:xfrm rot="18900000">
              <a:off x="-320083" y="2618229"/>
              <a:ext cx="689618" cy="609741"/>
            </a:xfrm>
            <a:custGeom>
              <a:avLst/>
              <a:gdLst>
                <a:gd name="connsiteX0" fmla="*/ 606653 w 689618"/>
                <a:gd name="connsiteY0" fmla="*/ 0 h 609741"/>
                <a:gd name="connsiteX1" fmla="*/ 659566 w 689618"/>
                <a:gd name="connsiteY1" fmla="*/ 78481 h 609741"/>
                <a:gd name="connsiteX2" fmla="*/ 689618 w 689618"/>
                <a:gd name="connsiteY2" fmla="*/ 227332 h 609741"/>
                <a:gd name="connsiteX3" fmla="*/ 689617 w 689618"/>
                <a:gd name="connsiteY3" fmla="*/ 227332 h 609741"/>
                <a:gd name="connsiteX4" fmla="*/ 307208 w 689618"/>
                <a:gd name="connsiteY4" fmla="*/ 609741 h 609741"/>
                <a:gd name="connsiteX5" fmla="*/ 30626 w 689618"/>
                <a:gd name="connsiteY5" fmla="*/ 609740 h 609741"/>
                <a:gd name="connsiteX6" fmla="*/ 0 w 689618"/>
                <a:gd name="connsiteY6" fmla="*/ 606653 h 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8" h="609741">
                  <a:moveTo>
                    <a:pt x="606653" y="0"/>
                  </a:moveTo>
                  <a:lnTo>
                    <a:pt x="659566" y="78481"/>
                  </a:lnTo>
                  <a:cubicBezTo>
                    <a:pt x="678917" y="124232"/>
                    <a:pt x="689618" y="174532"/>
                    <a:pt x="689618" y="227332"/>
                  </a:cubicBezTo>
                  <a:lnTo>
                    <a:pt x="689617" y="227332"/>
                  </a:lnTo>
                  <a:cubicBezTo>
                    <a:pt x="689617" y="438531"/>
                    <a:pt x="518407" y="609741"/>
                    <a:pt x="307208" y="609741"/>
                  </a:cubicBezTo>
                  <a:lnTo>
                    <a:pt x="30626" y="609740"/>
                  </a:lnTo>
                  <a:lnTo>
                    <a:pt x="0" y="606653"/>
                  </a:lnTo>
                  <a:close/>
                </a:path>
              </a:pathLst>
            </a:custGeom>
            <a:solidFill>
              <a:srgbClr val="1E6BC5">
                <a:lumMod val="20000"/>
                <a:lumOff val="80000"/>
                <a:alpha val="53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7" name="矩形: 圆角 26"/>
            <p:cNvSpPr/>
            <p:nvPr>
              <p:custDataLst>
                <p:tags r:id="rId14"/>
              </p:custDataLst>
            </p:nvPr>
          </p:nvSpPr>
          <p:spPr>
            <a:xfrm rot="18900000">
              <a:off x="7897392" y="2824249"/>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8" name="矩形: 圆角 27"/>
            <p:cNvSpPr/>
            <p:nvPr>
              <p:custDataLst>
                <p:tags r:id="rId15"/>
              </p:custDataLst>
            </p:nvPr>
          </p:nvSpPr>
          <p:spPr>
            <a:xfrm rot="18900000">
              <a:off x="8577076" y="1087612"/>
              <a:ext cx="1547307" cy="324025"/>
            </a:xfrm>
            <a:prstGeom prst="roundRect">
              <a:avLst>
                <a:gd name="adj" fmla="val 50000"/>
              </a:avLst>
            </a:prstGeom>
            <a:solidFill>
              <a:srgbClr val="1E6BC5">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9" name="矩形: 圆角 28"/>
            <p:cNvSpPr/>
            <p:nvPr>
              <p:custDataLst>
                <p:tags r:id="rId16"/>
              </p:custDataLst>
            </p:nvPr>
          </p:nvSpPr>
          <p:spPr>
            <a:xfrm rot="18900000" flipV="1">
              <a:off x="10080038" y="2224634"/>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35" name="任意多边形: 形状 34"/>
            <p:cNvSpPr/>
            <p:nvPr>
              <p:custDataLst>
                <p:tags r:id="rId17"/>
              </p:custDataLst>
            </p:nvPr>
          </p:nvSpPr>
          <p:spPr>
            <a:xfrm>
              <a:off x="0" y="4618573"/>
              <a:ext cx="1902293" cy="2239427"/>
            </a:xfrm>
            <a:custGeom>
              <a:avLst/>
              <a:gdLst>
                <a:gd name="connsiteX0" fmla="*/ 1378087 w 1902293"/>
                <a:gd name="connsiteY0" fmla="*/ 0 h 2239427"/>
                <a:gd name="connsiteX1" fmla="*/ 1748756 w 1902293"/>
                <a:gd name="connsiteY1" fmla="*/ 153536 h 2239427"/>
                <a:gd name="connsiteX2" fmla="*/ 1748756 w 1902293"/>
                <a:gd name="connsiteY2" fmla="*/ 894876 h 2239427"/>
                <a:gd name="connsiteX3" fmla="*/ 404205 w 1902293"/>
                <a:gd name="connsiteY3" fmla="*/ 2239427 h 2239427"/>
                <a:gd name="connsiteX4" fmla="*/ 0 w 1902293"/>
                <a:gd name="connsiteY4" fmla="*/ 2239427 h 2239427"/>
                <a:gd name="connsiteX5" fmla="*/ 0 w 1902293"/>
                <a:gd name="connsiteY5" fmla="*/ 1160954 h 2239427"/>
                <a:gd name="connsiteX6" fmla="*/ 1007417 w 1902293"/>
                <a:gd name="connsiteY6" fmla="*/ 153536 h 2239427"/>
                <a:gd name="connsiteX7" fmla="*/ 1378087 w 1902293"/>
                <a:gd name="connsiteY7" fmla="*/ 0 h 223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293" h="2239427">
                  <a:moveTo>
                    <a:pt x="1378087" y="0"/>
                  </a:moveTo>
                  <a:cubicBezTo>
                    <a:pt x="1512243" y="0"/>
                    <a:pt x="1646398" y="51178"/>
                    <a:pt x="1748756" y="153536"/>
                  </a:cubicBezTo>
                  <a:cubicBezTo>
                    <a:pt x="1953472" y="358251"/>
                    <a:pt x="1953472" y="690161"/>
                    <a:pt x="1748756" y="894876"/>
                  </a:cubicBezTo>
                  <a:lnTo>
                    <a:pt x="404205" y="2239427"/>
                  </a:lnTo>
                  <a:lnTo>
                    <a:pt x="0" y="2239427"/>
                  </a:lnTo>
                  <a:lnTo>
                    <a:pt x="0" y="1160954"/>
                  </a:lnTo>
                  <a:lnTo>
                    <a:pt x="1007417" y="153536"/>
                  </a:lnTo>
                  <a:cubicBezTo>
                    <a:pt x="1109774" y="51179"/>
                    <a:pt x="1243931" y="0"/>
                    <a:pt x="1378087" y="0"/>
                  </a:cubicBezTo>
                  <a:close/>
                </a:path>
              </a:pathLst>
            </a:custGeom>
            <a:solidFill>
              <a:srgbClr val="1E6BC5">
                <a:lumMod val="20000"/>
                <a:lumOff val="80000"/>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mn-ea"/>
              </a:endParaRPr>
            </a:p>
          </p:txBody>
        </p:sp>
      </p:grpSp>
      <p:sp>
        <p:nvSpPr>
          <p:cNvPr id="36" name="矩形 35"/>
          <p:cNvSpPr/>
          <p:nvPr>
            <p:custDataLst>
              <p:tags r:id="rId18"/>
            </p:custDataLst>
          </p:nvPr>
        </p:nvSpPr>
        <p:spPr>
          <a:xfrm>
            <a:off x="921011" y="459397"/>
            <a:ext cx="10349978" cy="5955200"/>
          </a:xfrm>
          <a:prstGeom prst="rect">
            <a:avLst/>
          </a:prstGeom>
          <a:solidFill>
            <a:srgbClr val="FFFFFF">
              <a:alpha val="8000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文本框 6"/>
          <p:cNvSpPr txBox="1"/>
          <p:nvPr>
            <p:custDataLst>
              <p:tags r:id="rId19"/>
            </p:custDataLst>
          </p:nvPr>
        </p:nvSpPr>
        <p:spPr>
          <a:xfrm>
            <a:off x="2546350" y="588010"/>
            <a:ext cx="7099300" cy="1075690"/>
          </a:xfrm>
          <a:prstGeom prst="rect">
            <a:avLst/>
          </a:prstGeom>
          <a:noFill/>
          <a:ln w="234950"/>
        </p:spPr>
        <p:txBody>
          <a:bodyPr wrap="square" lIns="91440" tIns="45720" rIns="91440" bIns="45720" rtlCol="0">
            <a:normAutofit lnSpcReduction="20000"/>
          </a:bodyPr>
          <a:lstStyle/>
          <a:p>
            <a:pPr algn="ctr">
              <a:lnSpc>
                <a:spcPct val="120000"/>
              </a:lnSpc>
            </a:pPr>
            <a:r>
              <a:rPr lang="en-US" altLang="zh-CN" sz="3600" b="1" spc="300">
                <a:solidFill>
                  <a:srgbClr val="000000">
                    <a:lumMod val="75000"/>
                    <a:lumOff val="25000"/>
                  </a:srgbClr>
                </a:solidFill>
                <a:latin typeface="Arial" panose="020B0604020202020204" pitchFamily="34" charset="0"/>
                <a:ea typeface="微软雅黑" charset="-122"/>
              </a:rPr>
              <a:t>Design</a:t>
            </a:r>
            <a:endParaRPr lang="en-US" altLang="zh-CN" sz="3600" b="1" spc="300">
              <a:solidFill>
                <a:srgbClr val="000000">
                  <a:lumMod val="75000"/>
                  <a:lumOff val="25000"/>
                </a:srgbClr>
              </a:solidFill>
              <a:latin typeface="Arial" panose="020B0604020202020204" pitchFamily="34" charset="0"/>
              <a:ea typeface="微软雅黑" charset="-122"/>
            </a:endParaRPr>
          </a:p>
          <a:p>
            <a:pPr algn="ctr">
              <a:lnSpc>
                <a:spcPct val="120000"/>
              </a:lnSpc>
            </a:pPr>
            <a:r>
              <a:rPr lang="en-US" altLang="zh-CN" sz="2400" b="1" spc="300">
                <a:solidFill>
                  <a:srgbClr val="000000">
                    <a:lumMod val="75000"/>
                    <a:lumOff val="25000"/>
                  </a:srgbClr>
                </a:solidFill>
                <a:latin typeface="Arial" panose="020B0604020202020204" pitchFamily="34" charset="0"/>
                <a:ea typeface="微软雅黑" charset="-122"/>
              </a:rPr>
              <a:t>Module 3:</a:t>
            </a:r>
            <a:r>
              <a:rPr lang="zh-CN" altLang="en-US" sz="2400" b="1" spc="300">
                <a:solidFill>
                  <a:srgbClr val="000000">
                    <a:lumMod val="75000"/>
                    <a:lumOff val="25000"/>
                  </a:srgbClr>
                </a:solidFill>
                <a:latin typeface="Arial" panose="020B0604020202020204" pitchFamily="34" charset="0"/>
                <a:ea typeface="微软雅黑" charset="-122"/>
              </a:rPr>
              <a:t>生物</a:t>
            </a:r>
            <a:r>
              <a:rPr lang="zh-CN" altLang="en-US" sz="2400" b="1" spc="300">
                <a:solidFill>
                  <a:srgbClr val="000000">
                    <a:lumMod val="75000"/>
                    <a:lumOff val="25000"/>
                  </a:srgbClr>
                </a:solidFill>
                <a:latin typeface="Arial" panose="020B0604020202020204" pitchFamily="34" charset="0"/>
                <a:ea typeface="微软雅黑" charset="-122"/>
              </a:rPr>
              <a:t>支架</a:t>
            </a:r>
            <a:endParaRPr lang="zh-CN" altLang="en-US" sz="2400" b="1" spc="300">
              <a:solidFill>
                <a:srgbClr val="000000">
                  <a:lumMod val="75000"/>
                  <a:lumOff val="25000"/>
                </a:srgbClr>
              </a:solidFill>
              <a:latin typeface="Arial" panose="020B0604020202020204" pitchFamily="34" charset="0"/>
              <a:ea typeface="微软雅黑" charset="-122"/>
            </a:endParaRPr>
          </a:p>
        </p:txBody>
      </p:sp>
      <p:sp>
        <p:nvSpPr>
          <p:cNvPr id="100" name="文本框 99"/>
          <p:cNvSpPr txBox="1"/>
          <p:nvPr/>
        </p:nvSpPr>
        <p:spPr>
          <a:xfrm>
            <a:off x="1356360" y="1863090"/>
            <a:ext cx="9185275" cy="460375"/>
          </a:xfrm>
          <a:prstGeom prst="rect">
            <a:avLst/>
          </a:prstGeom>
          <a:noFill/>
          <a:ln w="9525">
            <a:noFill/>
          </a:ln>
        </p:spPr>
        <p:txBody>
          <a:bodyPr wrap="square">
            <a:spAutoFit/>
          </a:bodyPr>
          <a:p>
            <a:pPr marL="457200" indent="-457200" algn="l">
              <a:buFont typeface="Arial" panose="020B0604020202020204" pitchFamily="34" charset="0"/>
              <a:buChar char="•"/>
            </a:pPr>
            <a:r>
              <a:rPr lang="zh-CN" altLang="en-US" sz="2400"/>
              <a:t>蛋白支架平台SpyCatcher-EutM</a:t>
            </a:r>
            <a:endParaRPr lang="zh-CN" altLang="en-US" sz="2400"/>
          </a:p>
        </p:txBody>
      </p:sp>
      <p:pic>
        <p:nvPicPr>
          <p:cNvPr id="5" name="图片 5" descr="截屏2023-02-16 16.47.29"/>
          <p:cNvPicPr>
            <a:picLocks noChangeAspect="1"/>
          </p:cNvPicPr>
          <p:nvPr/>
        </p:nvPicPr>
        <p:blipFill>
          <a:blip r:embed="rId20"/>
          <a:srcRect l="27991" t="37157" r="51515" b="47637"/>
          <a:stretch>
            <a:fillRect/>
          </a:stretch>
        </p:blipFill>
        <p:spPr>
          <a:xfrm>
            <a:off x="1265555" y="2675890"/>
            <a:ext cx="5196840" cy="2501265"/>
          </a:xfrm>
          <a:prstGeom prst="rect">
            <a:avLst/>
          </a:prstGeom>
        </p:spPr>
      </p:pic>
      <p:pic>
        <p:nvPicPr>
          <p:cNvPr id="2" name="图片 1" descr="截屏2023-02-17 20.31.38"/>
          <p:cNvPicPr>
            <a:picLocks noChangeAspect="1"/>
          </p:cNvPicPr>
          <p:nvPr/>
        </p:nvPicPr>
        <p:blipFill>
          <a:blip r:embed="rId21"/>
          <a:stretch>
            <a:fillRect/>
          </a:stretch>
        </p:blipFill>
        <p:spPr>
          <a:xfrm>
            <a:off x="6583045" y="2090420"/>
            <a:ext cx="4526915" cy="3652520"/>
          </a:xfrm>
          <a:prstGeom prst="rect">
            <a:avLst/>
          </a:prstGeom>
        </p:spPr>
      </p:pic>
      <p:pic>
        <p:nvPicPr>
          <p:cNvPr id="4" name="Shuo_o 2023-02-02 20.19.31">
            <a:hlinkClick r:id="" action="ppaction://media"/>
          </p:cNvPr>
          <p:cNvPicPr/>
          <p:nvPr>
            <a:videoFile r:link="rId22"/>
            <p:extLst>
              <p:ext uri="{DAA4B4D4-6D71-4841-9C94-3DE7FCFB9230}">
                <p14:media xmlns:p14="http://schemas.microsoft.com/office/powerpoint/2010/main" r:embed="rId23"/>
              </p:ext>
            </p:extLst>
            <p:custDataLst>
              <p:tags r:id="rId24"/>
            </p:custDataLst>
          </p:nvPr>
        </p:nvPicPr>
        <p:blipFill>
          <a:blip r:embed="rId25"/>
          <a:stretch>
            <a:fillRect/>
          </a:stretch>
        </p:blipFill>
        <p:spPr>
          <a:xfrm>
            <a:off x="2324100" y="2281555"/>
            <a:ext cx="7548245" cy="3822065"/>
          </a:xfrm>
          <a:prstGeom prst="rect">
            <a:avLst/>
          </a:prstGeom>
        </p:spPr>
      </p:pic>
      <p:pic>
        <p:nvPicPr>
          <p:cNvPr id="3" name="图片 2" descr="截屏2023-02-17 20.34.24"/>
          <p:cNvPicPr>
            <a:picLocks noChangeAspect="1"/>
          </p:cNvPicPr>
          <p:nvPr/>
        </p:nvPicPr>
        <p:blipFill>
          <a:blip r:embed="rId26"/>
          <a:stretch>
            <a:fillRect/>
          </a:stretch>
        </p:blipFill>
        <p:spPr>
          <a:xfrm>
            <a:off x="3024505" y="2505710"/>
            <a:ext cx="6014085" cy="3811270"/>
          </a:xfrm>
          <a:prstGeom prst="rect">
            <a:avLst/>
          </a:prstGeom>
        </p:spPr>
      </p:pic>
    </p:spTree>
    <p:custDataLst>
      <p:tags r:id="rId27"/>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custDataLst>
              <p:tags r:id="rId1"/>
            </p:custDataLst>
          </p:nvPr>
        </p:nvGrpSpPr>
        <p:grpSpPr>
          <a:xfrm>
            <a:off x="-320083" y="11329"/>
            <a:ext cx="13006309" cy="6887077"/>
            <a:chOff x="-320083" y="11329"/>
            <a:chExt cx="13006309" cy="6887077"/>
          </a:xfrm>
        </p:grpSpPr>
        <p:sp>
          <p:nvSpPr>
            <p:cNvPr id="12" name="矩形: 圆角 11"/>
            <p:cNvSpPr/>
            <p:nvPr>
              <p:custDataLst>
                <p:tags r:id="rId2"/>
              </p:custDataLst>
            </p:nvPr>
          </p:nvSpPr>
          <p:spPr>
            <a:xfrm rot="18900000" flipH="1">
              <a:off x="9584738" y="863247"/>
              <a:ext cx="2032000" cy="497840"/>
            </a:xfrm>
            <a:prstGeom prst="roundRect">
              <a:avLst>
                <a:gd name="adj" fmla="val 50000"/>
              </a:avLst>
            </a:pr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3" name="矩形: 圆角 12"/>
            <p:cNvSpPr/>
            <p:nvPr>
              <p:custDataLst>
                <p:tags r:id="rId3"/>
              </p:custDataLst>
            </p:nvPr>
          </p:nvSpPr>
          <p:spPr>
            <a:xfrm rot="18900000" flipV="1">
              <a:off x="9119139" y="1333709"/>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4" name="任意多边形: 形状 13"/>
            <p:cNvSpPr/>
            <p:nvPr>
              <p:custDataLst>
                <p:tags r:id="rId4"/>
              </p:custDataLst>
            </p:nvPr>
          </p:nvSpPr>
          <p:spPr>
            <a:xfrm rot="18900000">
              <a:off x="9149982" y="11329"/>
              <a:ext cx="306207" cy="114980"/>
            </a:xfrm>
            <a:custGeom>
              <a:avLst/>
              <a:gdLst>
                <a:gd name="connsiteX0" fmla="*/ 0 w 306207"/>
                <a:gd name="connsiteY0" fmla="*/ 57489 h 114980"/>
                <a:gd name="connsiteX1" fmla="*/ 0 w 306207"/>
                <a:gd name="connsiteY1" fmla="*/ 57490 h 114980"/>
                <a:gd name="connsiteX2" fmla="*/ 0 w 306207"/>
                <a:gd name="connsiteY2" fmla="*/ 57490 h 114980"/>
                <a:gd name="connsiteX3" fmla="*/ 192940 w 306207"/>
                <a:gd name="connsiteY3" fmla="*/ 0 h 114980"/>
                <a:gd name="connsiteX4" fmla="*/ 306207 w 306207"/>
                <a:gd name="connsiteY4" fmla="*/ 113267 h 114980"/>
                <a:gd name="connsiteX5" fmla="*/ 302071 w 306207"/>
                <a:gd name="connsiteY5" fmla="*/ 114980 h 114980"/>
                <a:gd name="connsiteX6" fmla="*/ 57490 w 306207"/>
                <a:gd name="connsiteY6" fmla="*/ 114979 h 114980"/>
                <a:gd name="connsiteX7" fmla="*/ 4518 w 306207"/>
                <a:gd name="connsiteY7" fmla="*/ 79867 h 114980"/>
                <a:gd name="connsiteX8" fmla="*/ 0 w 306207"/>
                <a:gd name="connsiteY8" fmla="*/ 57490 h 114980"/>
                <a:gd name="connsiteX9" fmla="*/ 16838 w 306207"/>
                <a:gd name="connsiteY9" fmla="*/ 16838 h 114980"/>
                <a:gd name="connsiteX10" fmla="*/ 57490 w 306207"/>
                <a:gd name="connsiteY10" fmla="*/ 0 h 1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07" h="114980">
                  <a:moveTo>
                    <a:pt x="0" y="57489"/>
                  </a:moveTo>
                  <a:lnTo>
                    <a:pt x="0" y="57490"/>
                  </a:lnTo>
                  <a:lnTo>
                    <a:pt x="0" y="57490"/>
                  </a:lnTo>
                  <a:close/>
                  <a:moveTo>
                    <a:pt x="192940" y="0"/>
                  </a:moveTo>
                  <a:lnTo>
                    <a:pt x="306207" y="113267"/>
                  </a:lnTo>
                  <a:lnTo>
                    <a:pt x="302071" y="114980"/>
                  </a:lnTo>
                  <a:lnTo>
                    <a:pt x="57490" y="114979"/>
                  </a:lnTo>
                  <a:cubicBezTo>
                    <a:pt x="33677" y="114979"/>
                    <a:pt x="13245" y="100501"/>
                    <a:pt x="4518" y="79867"/>
                  </a:cubicBezTo>
                  <a:lnTo>
                    <a:pt x="0" y="57490"/>
                  </a:lnTo>
                  <a:lnTo>
                    <a:pt x="16838" y="16838"/>
                  </a:lnTo>
                  <a:cubicBezTo>
                    <a:pt x="27242" y="6435"/>
                    <a:pt x="41614" y="0"/>
                    <a:pt x="57490"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5" name="任意多边形: 形状 14"/>
            <p:cNvSpPr/>
            <p:nvPr>
              <p:custDataLst>
                <p:tags r:id="rId5"/>
              </p:custDataLst>
            </p:nvPr>
          </p:nvSpPr>
          <p:spPr>
            <a:xfrm rot="18900000">
              <a:off x="11446442" y="543588"/>
              <a:ext cx="1239784" cy="857251"/>
            </a:xfrm>
            <a:custGeom>
              <a:avLst/>
              <a:gdLst>
                <a:gd name="connsiteX0" fmla="*/ 1239784 w 1239784"/>
                <a:gd name="connsiteY0" fmla="*/ 313 h 857251"/>
                <a:gd name="connsiteX1" fmla="*/ 382846 w 1239784"/>
                <a:gd name="connsiteY1" fmla="*/ 857251 h 857251"/>
                <a:gd name="connsiteX2" fmla="*/ 344183 w 1239784"/>
                <a:gd name="connsiteY2" fmla="*/ 853353 h 857251"/>
                <a:gd name="connsiteX3" fmla="*/ 0 w 1239784"/>
                <a:gd name="connsiteY3" fmla="*/ 431055 h 857251"/>
                <a:gd name="connsiteX4" fmla="*/ 0 w 1239784"/>
                <a:gd name="connsiteY4" fmla="*/ 431056 h 857251"/>
                <a:gd name="connsiteX5" fmla="*/ 431056 w 1239784"/>
                <a:gd name="connsiteY5" fmla="*/ 0 h 857251"/>
                <a:gd name="connsiteX6" fmla="*/ 1236675 w 1239784"/>
                <a:gd name="connsiteY6" fmla="*/ 0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784" h="857251">
                  <a:moveTo>
                    <a:pt x="1239784" y="313"/>
                  </a:moveTo>
                  <a:lnTo>
                    <a:pt x="382846" y="857251"/>
                  </a:lnTo>
                  <a:lnTo>
                    <a:pt x="344183" y="853353"/>
                  </a:lnTo>
                  <a:cubicBezTo>
                    <a:pt x="147758" y="813159"/>
                    <a:pt x="0" y="639363"/>
                    <a:pt x="0" y="431055"/>
                  </a:cubicBezTo>
                  <a:lnTo>
                    <a:pt x="0" y="431056"/>
                  </a:lnTo>
                  <a:cubicBezTo>
                    <a:pt x="0" y="192990"/>
                    <a:pt x="192990" y="0"/>
                    <a:pt x="431056" y="0"/>
                  </a:cubicBezTo>
                  <a:lnTo>
                    <a:pt x="1236675" y="0"/>
                  </a:lnTo>
                  <a:close/>
                </a:path>
              </a:pathLst>
            </a:custGeom>
            <a:solidFill>
              <a:srgbClr val="1E6BC5">
                <a:lumMod val="20000"/>
                <a:lumOff val="80000"/>
                <a:alpha val="37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6" name="矩形: 圆角 15"/>
            <p:cNvSpPr/>
            <p:nvPr>
              <p:custDataLst>
                <p:tags r:id="rId6"/>
              </p:custDataLst>
            </p:nvPr>
          </p:nvSpPr>
          <p:spPr>
            <a:xfrm rot="18900000">
              <a:off x="10226120" y="3806879"/>
              <a:ext cx="1667730" cy="272109"/>
            </a:xfrm>
            <a:prstGeom prst="roundRect">
              <a:avLst>
                <a:gd name="adj" fmla="val 50000"/>
              </a:avLst>
            </a:prstGeom>
            <a:solidFill>
              <a:srgbClr val="1E6BC5">
                <a:lumMod val="20000"/>
                <a:lumOff val="80000"/>
                <a:alpha val="38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7" name="任意多边形: 形状 16"/>
            <p:cNvSpPr/>
            <p:nvPr>
              <p:custDataLst>
                <p:tags r:id="rId7"/>
              </p:custDataLst>
            </p:nvPr>
          </p:nvSpPr>
          <p:spPr>
            <a:xfrm rot="18900000">
              <a:off x="11621239" y="4083433"/>
              <a:ext cx="702752" cy="81478"/>
            </a:xfrm>
            <a:custGeom>
              <a:avLst/>
              <a:gdLst>
                <a:gd name="connsiteX0" fmla="*/ 702752 w 702752"/>
                <a:gd name="connsiteY0" fmla="*/ 0 h 81478"/>
                <a:gd name="connsiteX1" fmla="*/ 621274 w 702752"/>
                <a:gd name="connsiteY1" fmla="*/ 81478 h 81478"/>
                <a:gd name="connsiteX2" fmla="*/ 40739 w 702752"/>
                <a:gd name="connsiteY2" fmla="*/ 81478 h 81478"/>
                <a:gd name="connsiteX3" fmla="*/ 0 w 702752"/>
                <a:gd name="connsiteY3" fmla="*/ 40739 h 81478"/>
                <a:gd name="connsiteX4" fmla="*/ 40739 w 702752"/>
                <a:gd name="connsiteY4" fmla="*/ 0 h 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52" h="81478">
                  <a:moveTo>
                    <a:pt x="702752" y="0"/>
                  </a:moveTo>
                  <a:lnTo>
                    <a:pt x="621274" y="81478"/>
                  </a:lnTo>
                  <a:lnTo>
                    <a:pt x="40739" y="81478"/>
                  </a:lnTo>
                  <a:cubicBezTo>
                    <a:pt x="18239" y="81478"/>
                    <a:pt x="0" y="63239"/>
                    <a:pt x="0" y="40739"/>
                  </a:cubicBezTo>
                  <a:cubicBezTo>
                    <a:pt x="0" y="18239"/>
                    <a:pt x="18239" y="0"/>
                    <a:pt x="40739" y="0"/>
                  </a:cubicBezTo>
                  <a:close/>
                </a:path>
              </a:pathLst>
            </a:custGeom>
            <a:solidFill>
              <a:srgbClr val="1E6BC5">
                <a:lumMod val="20000"/>
                <a:lumOff val="80000"/>
                <a:alpha val="5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8" name="任意多边形: 形状 17"/>
            <p:cNvSpPr/>
            <p:nvPr>
              <p:custDataLst>
                <p:tags r:id="rId8"/>
              </p:custDataLst>
            </p:nvPr>
          </p:nvSpPr>
          <p:spPr>
            <a:xfrm rot="18900000" flipV="1">
              <a:off x="10462052" y="190673"/>
              <a:ext cx="649686" cy="45720"/>
            </a:xfrm>
            <a:custGeom>
              <a:avLst/>
              <a:gdLst>
                <a:gd name="connsiteX0" fmla="*/ 0 w 649686"/>
                <a:gd name="connsiteY0" fmla="*/ 22860 h 45720"/>
                <a:gd name="connsiteX1" fmla="*/ 0 w 649686"/>
                <a:gd name="connsiteY1" fmla="*/ 22859 h 45720"/>
                <a:gd name="connsiteX2" fmla="*/ 0 w 649686"/>
                <a:gd name="connsiteY2" fmla="*/ 22859 h 45720"/>
                <a:gd name="connsiteX3" fmla="*/ 603966 w 649686"/>
                <a:gd name="connsiteY3" fmla="*/ 45720 h 45720"/>
                <a:gd name="connsiteX4" fmla="*/ 649686 w 649686"/>
                <a:gd name="connsiteY4" fmla="*/ 0 h 45720"/>
                <a:gd name="connsiteX5" fmla="*/ 22860 w 649686"/>
                <a:gd name="connsiteY5" fmla="*/ 0 h 45720"/>
                <a:gd name="connsiteX6" fmla="*/ 6696 w 649686"/>
                <a:gd name="connsiteY6" fmla="*/ 6695 h 45720"/>
                <a:gd name="connsiteX7" fmla="*/ 0 w 649686"/>
                <a:gd name="connsiteY7" fmla="*/ 22859 h 45720"/>
                <a:gd name="connsiteX8" fmla="*/ 6696 w 649686"/>
                <a:gd name="connsiteY8" fmla="*/ 39023 h 45720"/>
                <a:gd name="connsiteX9" fmla="*/ 22860 w 649686"/>
                <a:gd name="connsiteY9"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86" h="45720">
                  <a:moveTo>
                    <a:pt x="0" y="22860"/>
                  </a:moveTo>
                  <a:lnTo>
                    <a:pt x="0" y="22859"/>
                  </a:lnTo>
                  <a:lnTo>
                    <a:pt x="0" y="22859"/>
                  </a:lnTo>
                  <a:close/>
                  <a:moveTo>
                    <a:pt x="603966" y="45720"/>
                  </a:moveTo>
                  <a:lnTo>
                    <a:pt x="649686" y="0"/>
                  </a:lnTo>
                  <a:lnTo>
                    <a:pt x="22860" y="0"/>
                  </a:lnTo>
                  <a:cubicBezTo>
                    <a:pt x="16548" y="0"/>
                    <a:pt x="10832" y="2559"/>
                    <a:pt x="6696" y="6695"/>
                  </a:cubicBezTo>
                  <a:lnTo>
                    <a:pt x="0" y="22859"/>
                  </a:lnTo>
                  <a:lnTo>
                    <a:pt x="6696" y="39023"/>
                  </a:lnTo>
                  <a:cubicBezTo>
                    <a:pt x="10833" y="43160"/>
                    <a:pt x="16547" y="45719"/>
                    <a:pt x="22860" y="45719"/>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0" name="矩形: 圆角 19"/>
            <p:cNvSpPr/>
            <p:nvPr>
              <p:custDataLst>
                <p:tags r:id="rId9"/>
              </p:custDataLst>
            </p:nvPr>
          </p:nvSpPr>
          <p:spPr>
            <a:xfrm rot="18900000">
              <a:off x="366793" y="2736488"/>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1" name="矩形: 圆角 20"/>
            <p:cNvSpPr/>
            <p:nvPr>
              <p:custDataLst>
                <p:tags r:id="rId10"/>
              </p:custDataLst>
            </p:nvPr>
          </p:nvSpPr>
          <p:spPr>
            <a:xfrm rot="18900000" flipV="1">
              <a:off x="784666" y="3790496"/>
              <a:ext cx="1041400" cy="45719"/>
            </a:xfrm>
            <a:prstGeom prst="roundRect">
              <a:avLst>
                <a:gd name="adj" fmla="val 50000"/>
              </a:avLst>
            </a:prstGeom>
            <a:solidFill>
              <a:srgbClr val="1E6BC5">
                <a:lumMod val="20000"/>
                <a:lumOff val="80000"/>
                <a:alpha val="3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3" name="任意多边形: 形状 22"/>
            <p:cNvSpPr/>
            <p:nvPr>
              <p:custDataLst>
                <p:tags r:id="rId11"/>
              </p:custDataLst>
            </p:nvPr>
          </p:nvSpPr>
          <p:spPr>
            <a:xfrm rot="18900000">
              <a:off x="2110843" y="6449654"/>
              <a:ext cx="913022" cy="425060"/>
            </a:xfrm>
            <a:custGeom>
              <a:avLst/>
              <a:gdLst>
                <a:gd name="connsiteX0" fmla="*/ 850773 w 913022"/>
                <a:gd name="connsiteY0" fmla="*/ 62249 h 425060"/>
                <a:gd name="connsiteX1" fmla="*/ 913022 w 913022"/>
                <a:gd name="connsiteY1" fmla="*/ 212530 h 425060"/>
                <a:gd name="connsiteX2" fmla="*/ 913021 w 913022"/>
                <a:gd name="connsiteY2" fmla="*/ 212530 h 425060"/>
                <a:gd name="connsiteX3" fmla="*/ 700491 w 913022"/>
                <a:gd name="connsiteY3" fmla="*/ 425060 h 425060"/>
                <a:gd name="connsiteX4" fmla="*/ 392116 w 913022"/>
                <a:gd name="connsiteY4" fmla="*/ 425059 h 425060"/>
                <a:gd name="connsiteX5" fmla="*/ 0 w 913022"/>
                <a:gd name="connsiteY5" fmla="*/ 32943 h 425060"/>
                <a:gd name="connsiteX6" fmla="*/ 24090 w 913022"/>
                <a:gd name="connsiteY6" fmla="*/ 16702 h 425060"/>
                <a:gd name="connsiteX7" fmla="*/ 106816 w 913022"/>
                <a:gd name="connsiteY7" fmla="*/ 0 h 425060"/>
                <a:gd name="connsiteX8" fmla="*/ 700492 w 913022"/>
                <a:gd name="connsiteY8" fmla="*/ 0 h 425060"/>
                <a:gd name="connsiteX9" fmla="*/ 850773 w 913022"/>
                <a:gd name="connsiteY9" fmla="*/ 62249 h 4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022" h="425060">
                  <a:moveTo>
                    <a:pt x="850773" y="62249"/>
                  </a:moveTo>
                  <a:cubicBezTo>
                    <a:pt x="889234" y="100709"/>
                    <a:pt x="913022" y="153842"/>
                    <a:pt x="913022" y="212530"/>
                  </a:cubicBezTo>
                  <a:lnTo>
                    <a:pt x="913021" y="212530"/>
                  </a:lnTo>
                  <a:cubicBezTo>
                    <a:pt x="913021" y="329907"/>
                    <a:pt x="817868" y="425060"/>
                    <a:pt x="700491" y="425060"/>
                  </a:cubicBezTo>
                  <a:lnTo>
                    <a:pt x="392116" y="425059"/>
                  </a:lnTo>
                  <a:lnTo>
                    <a:pt x="0" y="32943"/>
                  </a:lnTo>
                  <a:lnTo>
                    <a:pt x="24090" y="16702"/>
                  </a:lnTo>
                  <a:cubicBezTo>
                    <a:pt x="49516" y="5947"/>
                    <a:pt x="77472" y="0"/>
                    <a:pt x="106816" y="0"/>
                  </a:cubicBezTo>
                  <a:lnTo>
                    <a:pt x="700492" y="0"/>
                  </a:lnTo>
                  <a:cubicBezTo>
                    <a:pt x="759180" y="0"/>
                    <a:pt x="812313" y="23788"/>
                    <a:pt x="850773" y="62249"/>
                  </a:cubicBezTo>
                  <a:close/>
                </a:path>
              </a:pathLst>
            </a:custGeom>
            <a:solidFill>
              <a:srgbClr val="1E6BC5">
                <a:lumMod val="20000"/>
                <a:lumOff val="80000"/>
                <a:alpha val="4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5" name="任意多边形: 形状 24"/>
            <p:cNvSpPr/>
            <p:nvPr>
              <p:custDataLst>
                <p:tags r:id="rId12"/>
              </p:custDataLst>
            </p:nvPr>
          </p:nvSpPr>
          <p:spPr>
            <a:xfrm rot="8100000">
              <a:off x="879866" y="6591528"/>
              <a:ext cx="627548" cy="306878"/>
            </a:xfrm>
            <a:custGeom>
              <a:avLst/>
              <a:gdLst>
                <a:gd name="connsiteX0" fmla="*/ 320670 w 627548"/>
                <a:gd name="connsiteY0" fmla="*/ 0 h 306878"/>
                <a:gd name="connsiteX1" fmla="*/ 627548 w 627548"/>
                <a:gd name="connsiteY1" fmla="*/ 306878 h 306878"/>
                <a:gd name="connsiteX2" fmla="*/ 153439 w 627548"/>
                <a:gd name="connsiteY2" fmla="*/ 306878 h 306878"/>
                <a:gd name="connsiteX3" fmla="*/ 0 w 627548"/>
                <a:gd name="connsiteY3" fmla="*/ 153439 h 306878"/>
                <a:gd name="connsiteX4" fmla="*/ 153439 w 627548"/>
                <a:gd name="connsiteY4" fmla="*/ 0 h 30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48" h="306878">
                  <a:moveTo>
                    <a:pt x="320670" y="0"/>
                  </a:moveTo>
                  <a:lnTo>
                    <a:pt x="627548" y="306878"/>
                  </a:lnTo>
                  <a:lnTo>
                    <a:pt x="153439" y="306878"/>
                  </a:lnTo>
                  <a:cubicBezTo>
                    <a:pt x="68697" y="306878"/>
                    <a:pt x="0" y="238181"/>
                    <a:pt x="0" y="153439"/>
                  </a:cubicBezTo>
                  <a:cubicBezTo>
                    <a:pt x="0" y="68697"/>
                    <a:pt x="68697" y="0"/>
                    <a:pt x="153439"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6" name="任意多边形: 形状 25"/>
            <p:cNvSpPr/>
            <p:nvPr>
              <p:custDataLst>
                <p:tags r:id="rId13"/>
              </p:custDataLst>
            </p:nvPr>
          </p:nvSpPr>
          <p:spPr>
            <a:xfrm rot="18900000">
              <a:off x="-320083" y="2618229"/>
              <a:ext cx="689618" cy="609741"/>
            </a:xfrm>
            <a:custGeom>
              <a:avLst/>
              <a:gdLst>
                <a:gd name="connsiteX0" fmla="*/ 606653 w 689618"/>
                <a:gd name="connsiteY0" fmla="*/ 0 h 609741"/>
                <a:gd name="connsiteX1" fmla="*/ 659566 w 689618"/>
                <a:gd name="connsiteY1" fmla="*/ 78481 h 609741"/>
                <a:gd name="connsiteX2" fmla="*/ 689618 w 689618"/>
                <a:gd name="connsiteY2" fmla="*/ 227332 h 609741"/>
                <a:gd name="connsiteX3" fmla="*/ 689617 w 689618"/>
                <a:gd name="connsiteY3" fmla="*/ 227332 h 609741"/>
                <a:gd name="connsiteX4" fmla="*/ 307208 w 689618"/>
                <a:gd name="connsiteY4" fmla="*/ 609741 h 609741"/>
                <a:gd name="connsiteX5" fmla="*/ 30626 w 689618"/>
                <a:gd name="connsiteY5" fmla="*/ 609740 h 609741"/>
                <a:gd name="connsiteX6" fmla="*/ 0 w 689618"/>
                <a:gd name="connsiteY6" fmla="*/ 606653 h 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8" h="609741">
                  <a:moveTo>
                    <a:pt x="606653" y="0"/>
                  </a:moveTo>
                  <a:lnTo>
                    <a:pt x="659566" y="78481"/>
                  </a:lnTo>
                  <a:cubicBezTo>
                    <a:pt x="678917" y="124232"/>
                    <a:pt x="689618" y="174532"/>
                    <a:pt x="689618" y="227332"/>
                  </a:cubicBezTo>
                  <a:lnTo>
                    <a:pt x="689617" y="227332"/>
                  </a:lnTo>
                  <a:cubicBezTo>
                    <a:pt x="689617" y="438531"/>
                    <a:pt x="518407" y="609741"/>
                    <a:pt x="307208" y="609741"/>
                  </a:cubicBezTo>
                  <a:lnTo>
                    <a:pt x="30626" y="609740"/>
                  </a:lnTo>
                  <a:lnTo>
                    <a:pt x="0" y="606653"/>
                  </a:lnTo>
                  <a:close/>
                </a:path>
              </a:pathLst>
            </a:custGeom>
            <a:solidFill>
              <a:srgbClr val="1E6BC5">
                <a:lumMod val="20000"/>
                <a:lumOff val="80000"/>
                <a:alpha val="53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7" name="矩形: 圆角 26"/>
            <p:cNvSpPr/>
            <p:nvPr>
              <p:custDataLst>
                <p:tags r:id="rId14"/>
              </p:custDataLst>
            </p:nvPr>
          </p:nvSpPr>
          <p:spPr>
            <a:xfrm rot="18900000">
              <a:off x="7897392" y="2824249"/>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8" name="矩形: 圆角 27"/>
            <p:cNvSpPr/>
            <p:nvPr>
              <p:custDataLst>
                <p:tags r:id="rId15"/>
              </p:custDataLst>
            </p:nvPr>
          </p:nvSpPr>
          <p:spPr>
            <a:xfrm rot="18900000">
              <a:off x="8577076" y="1087612"/>
              <a:ext cx="1547307" cy="324025"/>
            </a:xfrm>
            <a:prstGeom prst="roundRect">
              <a:avLst>
                <a:gd name="adj" fmla="val 50000"/>
              </a:avLst>
            </a:prstGeom>
            <a:solidFill>
              <a:srgbClr val="1E6BC5">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9" name="矩形: 圆角 28"/>
            <p:cNvSpPr/>
            <p:nvPr>
              <p:custDataLst>
                <p:tags r:id="rId16"/>
              </p:custDataLst>
            </p:nvPr>
          </p:nvSpPr>
          <p:spPr>
            <a:xfrm rot="18900000" flipV="1">
              <a:off x="10080038" y="2224634"/>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35" name="任意多边形: 形状 34"/>
            <p:cNvSpPr/>
            <p:nvPr>
              <p:custDataLst>
                <p:tags r:id="rId17"/>
              </p:custDataLst>
            </p:nvPr>
          </p:nvSpPr>
          <p:spPr>
            <a:xfrm>
              <a:off x="0" y="4618573"/>
              <a:ext cx="1902293" cy="2239427"/>
            </a:xfrm>
            <a:custGeom>
              <a:avLst/>
              <a:gdLst>
                <a:gd name="connsiteX0" fmla="*/ 1378087 w 1902293"/>
                <a:gd name="connsiteY0" fmla="*/ 0 h 2239427"/>
                <a:gd name="connsiteX1" fmla="*/ 1748756 w 1902293"/>
                <a:gd name="connsiteY1" fmla="*/ 153536 h 2239427"/>
                <a:gd name="connsiteX2" fmla="*/ 1748756 w 1902293"/>
                <a:gd name="connsiteY2" fmla="*/ 894876 h 2239427"/>
                <a:gd name="connsiteX3" fmla="*/ 404205 w 1902293"/>
                <a:gd name="connsiteY3" fmla="*/ 2239427 h 2239427"/>
                <a:gd name="connsiteX4" fmla="*/ 0 w 1902293"/>
                <a:gd name="connsiteY4" fmla="*/ 2239427 h 2239427"/>
                <a:gd name="connsiteX5" fmla="*/ 0 w 1902293"/>
                <a:gd name="connsiteY5" fmla="*/ 1160954 h 2239427"/>
                <a:gd name="connsiteX6" fmla="*/ 1007417 w 1902293"/>
                <a:gd name="connsiteY6" fmla="*/ 153536 h 2239427"/>
                <a:gd name="connsiteX7" fmla="*/ 1378087 w 1902293"/>
                <a:gd name="connsiteY7" fmla="*/ 0 h 223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293" h="2239427">
                  <a:moveTo>
                    <a:pt x="1378087" y="0"/>
                  </a:moveTo>
                  <a:cubicBezTo>
                    <a:pt x="1512243" y="0"/>
                    <a:pt x="1646398" y="51178"/>
                    <a:pt x="1748756" y="153536"/>
                  </a:cubicBezTo>
                  <a:cubicBezTo>
                    <a:pt x="1953472" y="358251"/>
                    <a:pt x="1953472" y="690161"/>
                    <a:pt x="1748756" y="894876"/>
                  </a:cubicBezTo>
                  <a:lnTo>
                    <a:pt x="404205" y="2239427"/>
                  </a:lnTo>
                  <a:lnTo>
                    <a:pt x="0" y="2239427"/>
                  </a:lnTo>
                  <a:lnTo>
                    <a:pt x="0" y="1160954"/>
                  </a:lnTo>
                  <a:lnTo>
                    <a:pt x="1007417" y="153536"/>
                  </a:lnTo>
                  <a:cubicBezTo>
                    <a:pt x="1109774" y="51179"/>
                    <a:pt x="1243931" y="0"/>
                    <a:pt x="1378087" y="0"/>
                  </a:cubicBezTo>
                  <a:close/>
                </a:path>
              </a:pathLst>
            </a:custGeom>
            <a:solidFill>
              <a:srgbClr val="1E6BC5">
                <a:lumMod val="20000"/>
                <a:lumOff val="80000"/>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mn-ea"/>
              </a:endParaRPr>
            </a:p>
          </p:txBody>
        </p:sp>
      </p:grpSp>
      <p:sp>
        <p:nvSpPr>
          <p:cNvPr id="36" name="矩形 35"/>
          <p:cNvSpPr/>
          <p:nvPr>
            <p:custDataLst>
              <p:tags r:id="rId18"/>
            </p:custDataLst>
          </p:nvPr>
        </p:nvSpPr>
        <p:spPr>
          <a:xfrm>
            <a:off x="921011" y="459397"/>
            <a:ext cx="10349978" cy="5955200"/>
          </a:xfrm>
          <a:prstGeom prst="rect">
            <a:avLst/>
          </a:prstGeom>
          <a:solidFill>
            <a:srgbClr val="FFFFFF">
              <a:alpha val="8000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文本框 6"/>
          <p:cNvSpPr txBox="1"/>
          <p:nvPr>
            <p:custDataLst>
              <p:tags r:id="rId19"/>
            </p:custDataLst>
          </p:nvPr>
        </p:nvSpPr>
        <p:spPr>
          <a:xfrm>
            <a:off x="2546350" y="588010"/>
            <a:ext cx="7099300" cy="1075690"/>
          </a:xfrm>
          <a:prstGeom prst="rect">
            <a:avLst/>
          </a:prstGeom>
          <a:noFill/>
          <a:ln w="234950"/>
        </p:spPr>
        <p:txBody>
          <a:bodyPr wrap="square" lIns="91440" tIns="45720" rIns="91440" bIns="45720" rtlCol="0">
            <a:normAutofit lnSpcReduction="20000"/>
          </a:bodyPr>
          <a:lstStyle/>
          <a:p>
            <a:pPr algn="ctr">
              <a:lnSpc>
                <a:spcPct val="120000"/>
              </a:lnSpc>
            </a:pPr>
            <a:r>
              <a:rPr lang="en-US" altLang="zh-CN" sz="3600" b="1" spc="300">
                <a:solidFill>
                  <a:srgbClr val="000000">
                    <a:lumMod val="75000"/>
                    <a:lumOff val="25000"/>
                  </a:srgbClr>
                </a:solidFill>
                <a:latin typeface="Arial" panose="020B0604020202020204" pitchFamily="34" charset="0"/>
                <a:ea typeface="微软雅黑" charset="-122"/>
              </a:rPr>
              <a:t>Design</a:t>
            </a:r>
            <a:endParaRPr lang="en-US" altLang="zh-CN" sz="3600" b="1" spc="300">
              <a:solidFill>
                <a:srgbClr val="000000">
                  <a:lumMod val="75000"/>
                  <a:lumOff val="25000"/>
                </a:srgbClr>
              </a:solidFill>
              <a:latin typeface="Arial" panose="020B0604020202020204" pitchFamily="34" charset="0"/>
              <a:ea typeface="微软雅黑" charset="-122"/>
            </a:endParaRPr>
          </a:p>
          <a:p>
            <a:pPr algn="ctr">
              <a:lnSpc>
                <a:spcPct val="120000"/>
              </a:lnSpc>
            </a:pPr>
            <a:r>
              <a:rPr lang="en-US" altLang="zh-CN" sz="2400" b="1" spc="300">
                <a:solidFill>
                  <a:srgbClr val="000000">
                    <a:lumMod val="75000"/>
                    <a:lumOff val="25000"/>
                  </a:srgbClr>
                </a:solidFill>
                <a:latin typeface="Arial" panose="020B0604020202020204" pitchFamily="34" charset="0"/>
                <a:ea typeface="微软雅黑" charset="-122"/>
              </a:rPr>
              <a:t>Module 4:</a:t>
            </a:r>
            <a:r>
              <a:rPr lang="zh-CN" altLang="en-US" sz="2400" b="1" spc="300">
                <a:solidFill>
                  <a:srgbClr val="000000">
                    <a:lumMod val="75000"/>
                    <a:lumOff val="25000"/>
                  </a:srgbClr>
                </a:solidFill>
                <a:latin typeface="Arial" panose="020B0604020202020204" pitchFamily="34" charset="0"/>
                <a:ea typeface="微软雅黑" charset="-122"/>
              </a:rPr>
              <a:t>生物安全</a:t>
            </a:r>
            <a:endParaRPr lang="zh-CN" altLang="en-US" sz="2400" b="1" spc="300">
              <a:solidFill>
                <a:srgbClr val="000000">
                  <a:lumMod val="75000"/>
                  <a:lumOff val="25000"/>
                </a:srgbClr>
              </a:solidFill>
              <a:latin typeface="Arial" panose="020B0604020202020204" pitchFamily="34" charset="0"/>
              <a:ea typeface="微软雅黑" charset="-122"/>
            </a:endParaRPr>
          </a:p>
        </p:txBody>
      </p:sp>
      <p:sp>
        <p:nvSpPr>
          <p:cNvPr id="100" name="文本框 99"/>
          <p:cNvSpPr txBox="1"/>
          <p:nvPr/>
        </p:nvSpPr>
        <p:spPr>
          <a:xfrm>
            <a:off x="1356360" y="1863090"/>
            <a:ext cx="9185275" cy="829945"/>
          </a:xfrm>
          <a:prstGeom prst="rect">
            <a:avLst/>
          </a:prstGeom>
          <a:noFill/>
          <a:ln w="9525">
            <a:noFill/>
          </a:ln>
        </p:spPr>
        <p:txBody>
          <a:bodyPr wrap="square">
            <a:spAutoFit/>
          </a:bodyPr>
          <a:p>
            <a:pPr marL="457200" indent="-457200" algn="l">
              <a:buFont typeface="Arial" panose="020B0604020202020204" pitchFamily="34" charset="0"/>
              <a:buChar char="•"/>
            </a:pPr>
            <a:r>
              <a:rPr lang="zh-CN" altLang="en-US" sz="2400"/>
              <a:t>蔗糖诱导</a:t>
            </a:r>
            <a:r>
              <a:rPr lang="zh-CN" altLang="en-US" sz="2400"/>
              <a:t>启动子PsacB</a:t>
            </a:r>
            <a:endParaRPr lang="zh-CN" altLang="en-US" sz="2400"/>
          </a:p>
          <a:p>
            <a:pPr marL="457200" indent="-457200" algn="l">
              <a:buFont typeface="Arial" panose="020B0604020202020204" pitchFamily="34" charset="0"/>
              <a:buChar char="•"/>
            </a:pPr>
            <a:r>
              <a:rPr lang="zh-CN" altLang="en-US" sz="2400"/>
              <a:t>MazE/F蔗糖诱导自杀开关：防止泄漏</a:t>
            </a:r>
            <a:endParaRPr lang="zh-CN" altLang="en-US" sz="2400"/>
          </a:p>
        </p:txBody>
      </p:sp>
      <p:pic>
        <p:nvPicPr>
          <p:cNvPr id="2" name="图片 13" descr="截屏2023-02-16 21.05.11"/>
          <p:cNvPicPr>
            <a:picLocks noChangeAspect="1"/>
          </p:cNvPicPr>
          <p:nvPr/>
        </p:nvPicPr>
        <p:blipFill>
          <a:blip r:embed="rId20"/>
          <a:stretch>
            <a:fillRect/>
          </a:stretch>
        </p:blipFill>
        <p:spPr>
          <a:xfrm>
            <a:off x="2922270" y="2775585"/>
            <a:ext cx="6350000" cy="3637280"/>
          </a:xfrm>
          <a:prstGeom prst="rect">
            <a:avLst/>
          </a:prstGeom>
        </p:spPr>
      </p:pic>
    </p:spTree>
    <p:custDataLst>
      <p:tags r:id="rId2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custDataLst>
              <p:tags r:id="rId1"/>
            </p:custDataLst>
          </p:nvPr>
        </p:nvGrpSpPr>
        <p:grpSpPr>
          <a:xfrm>
            <a:off x="-320083" y="11329"/>
            <a:ext cx="13006309" cy="6887077"/>
            <a:chOff x="-320083" y="11329"/>
            <a:chExt cx="13006309" cy="6887077"/>
          </a:xfrm>
        </p:grpSpPr>
        <p:sp>
          <p:nvSpPr>
            <p:cNvPr id="12" name="矩形: 圆角 11"/>
            <p:cNvSpPr/>
            <p:nvPr>
              <p:custDataLst>
                <p:tags r:id="rId2"/>
              </p:custDataLst>
            </p:nvPr>
          </p:nvSpPr>
          <p:spPr>
            <a:xfrm rot="18900000" flipH="1">
              <a:off x="9584738" y="863247"/>
              <a:ext cx="2032000" cy="497840"/>
            </a:xfrm>
            <a:prstGeom prst="roundRect">
              <a:avLst>
                <a:gd name="adj" fmla="val 50000"/>
              </a:avLst>
            </a:pr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3" name="矩形: 圆角 12"/>
            <p:cNvSpPr/>
            <p:nvPr>
              <p:custDataLst>
                <p:tags r:id="rId3"/>
              </p:custDataLst>
            </p:nvPr>
          </p:nvSpPr>
          <p:spPr>
            <a:xfrm rot="18900000" flipV="1">
              <a:off x="9119139" y="1333709"/>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4" name="任意多边形: 形状 13"/>
            <p:cNvSpPr/>
            <p:nvPr>
              <p:custDataLst>
                <p:tags r:id="rId4"/>
              </p:custDataLst>
            </p:nvPr>
          </p:nvSpPr>
          <p:spPr>
            <a:xfrm rot="18900000">
              <a:off x="9149982" y="11329"/>
              <a:ext cx="306207" cy="114980"/>
            </a:xfrm>
            <a:custGeom>
              <a:avLst/>
              <a:gdLst>
                <a:gd name="connsiteX0" fmla="*/ 0 w 306207"/>
                <a:gd name="connsiteY0" fmla="*/ 57489 h 114980"/>
                <a:gd name="connsiteX1" fmla="*/ 0 w 306207"/>
                <a:gd name="connsiteY1" fmla="*/ 57490 h 114980"/>
                <a:gd name="connsiteX2" fmla="*/ 0 w 306207"/>
                <a:gd name="connsiteY2" fmla="*/ 57490 h 114980"/>
                <a:gd name="connsiteX3" fmla="*/ 192940 w 306207"/>
                <a:gd name="connsiteY3" fmla="*/ 0 h 114980"/>
                <a:gd name="connsiteX4" fmla="*/ 306207 w 306207"/>
                <a:gd name="connsiteY4" fmla="*/ 113267 h 114980"/>
                <a:gd name="connsiteX5" fmla="*/ 302071 w 306207"/>
                <a:gd name="connsiteY5" fmla="*/ 114980 h 114980"/>
                <a:gd name="connsiteX6" fmla="*/ 57490 w 306207"/>
                <a:gd name="connsiteY6" fmla="*/ 114979 h 114980"/>
                <a:gd name="connsiteX7" fmla="*/ 4518 w 306207"/>
                <a:gd name="connsiteY7" fmla="*/ 79867 h 114980"/>
                <a:gd name="connsiteX8" fmla="*/ 0 w 306207"/>
                <a:gd name="connsiteY8" fmla="*/ 57490 h 114980"/>
                <a:gd name="connsiteX9" fmla="*/ 16838 w 306207"/>
                <a:gd name="connsiteY9" fmla="*/ 16838 h 114980"/>
                <a:gd name="connsiteX10" fmla="*/ 57490 w 306207"/>
                <a:gd name="connsiteY10" fmla="*/ 0 h 1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07" h="114980">
                  <a:moveTo>
                    <a:pt x="0" y="57489"/>
                  </a:moveTo>
                  <a:lnTo>
                    <a:pt x="0" y="57490"/>
                  </a:lnTo>
                  <a:lnTo>
                    <a:pt x="0" y="57490"/>
                  </a:lnTo>
                  <a:close/>
                  <a:moveTo>
                    <a:pt x="192940" y="0"/>
                  </a:moveTo>
                  <a:lnTo>
                    <a:pt x="306207" y="113267"/>
                  </a:lnTo>
                  <a:lnTo>
                    <a:pt x="302071" y="114980"/>
                  </a:lnTo>
                  <a:lnTo>
                    <a:pt x="57490" y="114979"/>
                  </a:lnTo>
                  <a:cubicBezTo>
                    <a:pt x="33677" y="114979"/>
                    <a:pt x="13245" y="100501"/>
                    <a:pt x="4518" y="79867"/>
                  </a:cubicBezTo>
                  <a:lnTo>
                    <a:pt x="0" y="57490"/>
                  </a:lnTo>
                  <a:lnTo>
                    <a:pt x="16838" y="16838"/>
                  </a:lnTo>
                  <a:cubicBezTo>
                    <a:pt x="27242" y="6435"/>
                    <a:pt x="41614" y="0"/>
                    <a:pt x="57490"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5" name="任意多边形: 形状 14"/>
            <p:cNvSpPr/>
            <p:nvPr>
              <p:custDataLst>
                <p:tags r:id="rId5"/>
              </p:custDataLst>
            </p:nvPr>
          </p:nvSpPr>
          <p:spPr>
            <a:xfrm rot="18900000">
              <a:off x="11446442" y="543588"/>
              <a:ext cx="1239784" cy="857251"/>
            </a:xfrm>
            <a:custGeom>
              <a:avLst/>
              <a:gdLst>
                <a:gd name="connsiteX0" fmla="*/ 1239784 w 1239784"/>
                <a:gd name="connsiteY0" fmla="*/ 313 h 857251"/>
                <a:gd name="connsiteX1" fmla="*/ 382846 w 1239784"/>
                <a:gd name="connsiteY1" fmla="*/ 857251 h 857251"/>
                <a:gd name="connsiteX2" fmla="*/ 344183 w 1239784"/>
                <a:gd name="connsiteY2" fmla="*/ 853353 h 857251"/>
                <a:gd name="connsiteX3" fmla="*/ 0 w 1239784"/>
                <a:gd name="connsiteY3" fmla="*/ 431055 h 857251"/>
                <a:gd name="connsiteX4" fmla="*/ 0 w 1239784"/>
                <a:gd name="connsiteY4" fmla="*/ 431056 h 857251"/>
                <a:gd name="connsiteX5" fmla="*/ 431056 w 1239784"/>
                <a:gd name="connsiteY5" fmla="*/ 0 h 857251"/>
                <a:gd name="connsiteX6" fmla="*/ 1236675 w 1239784"/>
                <a:gd name="connsiteY6" fmla="*/ 0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784" h="857251">
                  <a:moveTo>
                    <a:pt x="1239784" y="313"/>
                  </a:moveTo>
                  <a:lnTo>
                    <a:pt x="382846" y="857251"/>
                  </a:lnTo>
                  <a:lnTo>
                    <a:pt x="344183" y="853353"/>
                  </a:lnTo>
                  <a:cubicBezTo>
                    <a:pt x="147758" y="813159"/>
                    <a:pt x="0" y="639363"/>
                    <a:pt x="0" y="431055"/>
                  </a:cubicBezTo>
                  <a:lnTo>
                    <a:pt x="0" y="431056"/>
                  </a:lnTo>
                  <a:cubicBezTo>
                    <a:pt x="0" y="192990"/>
                    <a:pt x="192990" y="0"/>
                    <a:pt x="431056" y="0"/>
                  </a:cubicBezTo>
                  <a:lnTo>
                    <a:pt x="1236675" y="0"/>
                  </a:lnTo>
                  <a:close/>
                </a:path>
              </a:pathLst>
            </a:custGeom>
            <a:solidFill>
              <a:srgbClr val="1E6BC5">
                <a:lumMod val="20000"/>
                <a:lumOff val="80000"/>
                <a:alpha val="37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6" name="矩形: 圆角 15"/>
            <p:cNvSpPr/>
            <p:nvPr>
              <p:custDataLst>
                <p:tags r:id="rId6"/>
              </p:custDataLst>
            </p:nvPr>
          </p:nvSpPr>
          <p:spPr>
            <a:xfrm rot="18900000">
              <a:off x="10226120" y="3806879"/>
              <a:ext cx="1667730" cy="272109"/>
            </a:xfrm>
            <a:prstGeom prst="roundRect">
              <a:avLst>
                <a:gd name="adj" fmla="val 50000"/>
              </a:avLst>
            </a:prstGeom>
            <a:solidFill>
              <a:srgbClr val="1E6BC5">
                <a:lumMod val="20000"/>
                <a:lumOff val="80000"/>
                <a:alpha val="38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7" name="任意多边形: 形状 16"/>
            <p:cNvSpPr/>
            <p:nvPr>
              <p:custDataLst>
                <p:tags r:id="rId7"/>
              </p:custDataLst>
            </p:nvPr>
          </p:nvSpPr>
          <p:spPr>
            <a:xfrm rot="18900000">
              <a:off x="11621239" y="4083433"/>
              <a:ext cx="702752" cy="81478"/>
            </a:xfrm>
            <a:custGeom>
              <a:avLst/>
              <a:gdLst>
                <a:gd name="connsiteX0" fmla="*/ 702752 w 702752"/>
                <a:gd name="connsiteY0" fmla="*/ 0 h 81478"/>
                <a:gd name="connsiteX1" fmla="*/ 621274 w 702752"/>
                <a:gd name="connsiteY1" fmla="*/ 81478 h 81478"/>
                <a:gd name="connsiteX2" fmla="*/ 40739 w 702752"/>
                <a:gd name="connsiteY2" fmla="*/ 81478 h 81478"/>
                <a:gd name="connsiteX3" fmla="*/ 0 w 702752"/>
                <a:gd name="connsiteY3" fmla="*/ 40739 h 81478"/>
                <a:gd name="connsiteX4" fmla="*/ 40739 w 702752"/>
                <a:gd name="connsiteY4" fmla="*/ 0 h 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52" h="81478">
                  <a:moveTo>
                    <a:pt x="702752" y="0"/>
                  </a:moveTo>
                  <a:lnTo>
                    <a:pt x="621274" y="81478"/>
                  </a:lnTo>
                  <a:lnTo>
                    <a:pt x="40739" y="81478"/>
                  </a:lnTo>
                  <a:cubicBezTo>
                    <a:pt x="18239" y="81478"/>
                    <a:pt x="0" y="63239"/>
                    <a:pt x="0" y="40739"/>
                  </a:cubicBezTo>
                  <a:cubicBezTo>
                    <a:pt x="0" y="18239"/>
                    <a:pt x="18239" y="0"/>
                    <a:pt x="40739" y="0"/>
                  </a:cubicBezTo>
                  <a:close/>
                </a:path>
              </a:pathLst>
            </a:custGeom>
            <a:solidFill>
              <a:srgbClr val="1E6BC5">
                <a:lumMod val="20000"/>
                <a:lumOff val="80000"/>
                <a:alpha val="5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8" name="任意多边形: 形状 17"/>
            <p:cNvSpPr/>
            <p:nvPr>
              <p:custDataLst>
                <p:tags r:id="rId8"/>
              </p:custDataLst>
            </p:nvPr>
          </p:nvSpPr>
          <p:spPr>
            <a:xfrm rot="18900000" flipV="1">
              <a:off x="10462052" y="190673"/>
              <a:ext cx="649686" cy="45720"/>
            </a:xfrm>
            <a:custGeom>
              <a:avLst/>
              <a:gdLst>
                <a:gd name="connsiteX0" fmla="*/ 0 w 649686"/>
                <a:gd name="connsiteY0" fmla="*/ 22860 h 45720"/>
                <a:gd name="connsiteX1" fmla="*/ 0 w 649686"/>
                <a:gd name="connsiteY1" fmla="*/ 22859 h 45720"/>
                <a:gd name="connsiteX2" fmla="*/ 0 w 649686"/>
                <a:gd name="connsiteY2" fmla="*/ 22859 h 45720"/>
                <a:gd name="connsiteX3" fmla="*/ 603966 w 649686"/>
                <a:gd name="connsiteY3" fmla="*/ 45720 h 45720"/>
                <a:gd name="connsiteX4" fmla="*/ 649686 w 649686"/>
                <a:gd name="connsiteY4" fmla="*/ 0 h 45720"/>
                <a:gd name="connsiteX5" fmla="*/ 22860 w 649686"/>
                <a:gd name="connsiteY5" fmla="*/ 0 h 45720"/>
                <a:gd name="connsiteX6" fmla="*/ 6696 w 649686"/>
                <a:gd name="connsiteY6" fmla="*/ 6695 h 45720"/>
                <a:gd name="connsiteX7" fmla="*/ 0 w 649686"/>
                <a:gd name="connsiteY7" fmla="*/ 22859 h 45720"/>
                <a:gd name="connsiteX8" fmla="*/ 6696 w 649686"/>
                <a:gd name="connsiteY8" fmla="*/ 39023 h 45720"/>
                <a:gd name="connsiteX9" fmla="*/ 22860 w 649686"/>
                <a:gd name="connsiteY9"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86" h="45720">
                  <a:moveTo>
                    <a:pt x="0" y="22860"/>
                  </a:moveTo>
                  <a:lnTo>
                    <a:pt x="0" y="22859"/>
                  </a:lnTo>
                  <a:lnTo>
                    <a:pt x="0" y="22859"/>
                  </a:lnTo>
                  <a:close/>
                  <a:moveTo>
                    <a:pt x="603966" y="45720"/>
                  </a:moveTo>
                  <a:lnTo>
                    <a:pt x="649686" y="0"/>
                  </a:lnTo>
                  <a:lnTo>
                    <a:pt x="22860" y="0"/>
                  </a:lnTo>
                  <a:cubicBezTo>
                    <a:pt x="16548" y="0"/>
                    <a:pt x="10832" y="2559"/>
                    <a:pt x="6696" y="6695"/>
                  </a:cubicBezTo>
                  <a:lnTo>
                    <a:pt x="0" y="22859"/>
                  </a:lnTo>
                  <a:lnTo>
                    <a:pt x="6696" y="39023"/>
                  </a:lnTo>
                  <a:cubicBezTo>
                    <a:pt x="10833" y="43160"/>
                    <a:pt x="16547" y="45719"/>
                    <a:pt x="22860" y="45719"/>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0" name="矩形: 圆角 19"/>
            <p:cNvSpPr/>
            <p:nvPr>
              <p:custDataLst>
                <p:tags r:id="rId9"/>
              </p:custDataLst>
            </p:nvPr>
          </p:nvSpPr>
          <p:spPr>
            <a:xfrm rot="18900000">
              <a:off x="366793" y="2736488"/>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1" name="矩形: 圆角 20"/>
            <p:cNvSpPr/>
            <p:nvPr>
              <p:custDataLst>
                <p:tags r:id="rId10"/>
              </p:custDataLst>
            </p:nvPr>
          </p:nvSpPr>
          <p:spPr>
            <a:xfrm rot="18900000" flipV="1">
              <a:off x="784666" y="3790496"/>
              <a:ext cx="1041400" cy="45719"/>
            </a:xfrm>
            <a:prstGeom prst="roundRect">
              <a:avLst>
                <a:gd name="adj" fmla="val 50000"/>
              </a:avLst>
            </a:prstGeom>
            <a:solidFill>
              <a:srgbClr val="1E6BC5">
                <a:lumMod val="20000"/>
                <a:lumOff val="80000"/>
                <a:alpha val="3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3" name="任意多边形: 形状 22"/>
            <p:cNvSpPr/>
            <p:nvPr>
              <p:custDataLst>
                <p:tags r:id="rId11"/>
              </p:custDataLst>
            </p:nvPr>
          </p:nvSpPr>
          <p:spPr>
            <a:xfrm rot="18900000">
              <a:off x="2110843" y="6449654"/>
              <a:ext cx="913022" cy="425060"/>
            </a:xfrm>
            <a:custGeom>
              <a:avLst/>
              <a:gdLst>
                <a:gd name="connsiteX0" fmla="*/ 850773 w 913022"/>
                <a:gd name="connsiteY0" fmla="*/ 62249 h 425060"/>
                <a:gd name="connsiteX1" fmla="*/ 913022 w 913022"/>
                <a:gd name="connsiteY1" fmla="*/ 212530 h 425060"/>
                <a:gd name="connsiteX2" fmla="*/ 913021 w 913022"/>
                <a:gd name="connsiteY2" fmla="*/ 212530 h 425060"/>
                <a:gd name="connsiteX3" fmla="*/ 700491 w 913022"/>
                <a:gd name="connsiteY3" fmla="*/ 425060 h 425060"/>
                <a:gd name="connsiteX4" fmla="*/ 392116 w 913022"/>
                <a:gd name="connsiteY4" fmla="*/ 425059 h 425060"/>
                <a:gd name="connsiteX5" fmla="*/ 0 w 913022"/>
                <a:gd name="connsiteY5" fmla="*/ 32943 h 425060"/>
                <a:gd name="connsiteX6" fmla="*/ 24090 w 913022"/>
                <a:gd name="connsiteY6" fmla="*/ 16702 h 425060"/>
                <a:gd name="connsiteX7" fmla="*/ 106816 w 913022"/>
                <a:gd name="connsiteY7" fmla="*/ 0 h 425060"/>
                <a:gd name="connsiteX8" fmla="*/ 700492 w 913022"/>
                <a:gd name="connsiteY8" fmla="*/ 0 h 425060"/>
                <a:gd name="connsiteX9" fmla="*/ 850773 w 913022"/>
                <a:gd name="connsiteY9" fmla="*/ 62249 h 4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022" h="425060">
                  <a:moveTo>
                    <a:pt x="850773" y="62249"/>
                  </a:moveTo>
                  <a:cubicBezTo>
                    <a:pt x="889234" y="100709"/>
                    <a:pt x="913022" y="153842"/>
                    <a:pt x="913022" y="212530"/>
                  </a:cubicBezTo>
                  <a:lnTo>
                    <a:pt x="913021" y="212530"/>
                  </a:lnTo>
                  <a:cubicBezTo>
                    <a:pt x="913021" y="329907"/>
                    <a:pt x="817868" y="425060"/>
                    <a:pt x="700491" y="425060"/>
                  </a:cubicBezTo>
                  <a:lnTo>
                    <a:pt x="392116" y="425059"/>
                  </a:lnTo>
                  <a:lnTo>
                    <a:pt x="0" y="32943"/>
                  </a:lnTo>
                  <a:lnTo>
                    <a:pt x="24090" y="16702"/>
                  </a:lnTo>
                  <a:cubicBezTo>
                    <a:pt x="49516" y="5947"/>
                    <a:pt x="77472" y="0"/>
                    <a:pt x="106816" y="0"/>
                  </a:cubicBezTo>
                  <a:lnTo>
                    <a:pt x="700492" y="0"/>
                  </a:lnTo>
                  <a:cubicBezTo>
                    <a:pt x="759180" y="0"/>
                    <a:pt x="812313" y="23788"/>
                    <a:pt x="850773" y="62249"/>
                  </a:cubicBezTo>
                  <a:close/>
                </a:path>
              </a:pathLst>
            </a:custGeom>
            <a:solidFill>
              <a:srgbClr val="1E6BC5">
                <a:lumMod val="20000"/>
                <a:lumOff val="80000"/>
                <a:alpha val="4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5" name="任意多边形: 形状 24"/>
            <p:cNvSpPr/>
            <p:nvPr>
              <p:custDataLst>
                <p:tags r:id="rId12"/>
              </p:custDataLst>
            </p:nvPr>
          </p:nvSpPr>
          <p:spPr>
            <a:xfrm rot="8100000">
              <a:off x="879866" y="6591528"/>
              <a:ext cx="627548" cy="306878"/>
            </a:xfrm>
            <a:custGeom>
              <a:avLst/>
              <a:gdLst>
                <a:gd name="connsiteX0" fmla="*/ 320670 w 627548"/>
                <a:gd name="connsiteY0" fmla="*/ 0 h 306878"/>
                <a:gd name="connsiteX1" fmla="*/ 627548 w 627548"/>
                <a:gd name="connsiteY1" fmla="*/ 306878 h 306878"/>
                <a:gd name="connsiteX2" fmla="*/ 153439 w 627548"/>
                <a:gd name="connsiteY2" fmla="*/ 306878 h 306878"/>
                <a:gd name="connsiteX3" fmla="*/ 0 w 627548"/>
                <a:gd name="connsiteY3" fmla="*/ 153439 h 306878"/>
                <a:gd name="connsiteX4" fmla="*/ 153439 w 627548"/>
                <a:gd name="connsiteY4" fmla="*/ 0 h 30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48" h="306878">
                  <a:moveTo>
                    <a:pt x="320670" y="0"/>
                  </a:moveTo>
                  <a:lnTo>
                    <a:pt x="627548" y="306878"/>
                  </a:lnTo>
                  <a:lnTo>
                    <a:pt x="153439" y="306878"/>
                  </a:lnTo>
                  <a:cubicBezTo>
                    <a:pt x="68697" y="306878"/>
                    <a:pt x="0" y="238181"/>
                    <a:pt x="0" y="153439"/>
                  </a:cubicBezTo>
                  <a:cubicBezTo>
                    <a:pt x="0" y="68697"/>
                    <a:pt x="68697" y="0"/>
                    <a:pt x="153439"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6" name="任意多边形: 形状 25"/>
            <p:cNvSpPr/>
            <p:nvPr>
              <p:custDataLst>
                <p:tags r:id="rId13"/>
              </p:custDataLst>
            </p:nvPr>
          </p:nvSpPr>
          <p:spPr>
            <a:xfrm rot="18900000">
              <a:off x="-320083" y="2618229"/>
              <a:ext cx="689618" cy="609741"/>
            </a:xfrm>
            <a:custGeom>
              <a:avLst/>
              <a:gdLst>
                <a:gd name="connsiteX0" fmla="*/ 606653 w 689618"/>
                <a:gd name="connsiteY0" fmla="*/ 0 h 609741"/>
                <a:gd name="connsiteX1" fmla="*/ 659566 w 689618"/>
                <a:gd name="connsiteY1" fmla="*/ 78481 h 609741"/>
                <a:gd name="connsiteX2" fmla="*/ 689618 w 689618"/>
                <a:gd name="connsiteY2" fmla="*/ 227332 h 609741"/>
                <a:gd name="connsiteX3" fmla="*/ 689617 w 689618"/>
                <a:gd name="connsiteY3" fmla="*/ 227332 h 609741"/>
                <a:gd name="connsiteX4" fmla="*/ 307208 w 689618"/>
                <a:gd name="connsiteY4" fmla="*/ 609741 h 609741"/>
                <a:gd name="connsiteX5" fmla="*/ 30626 w 689618"/>
                <a:gd name="connsiteY5" fmla="*/ 609740 h 609741"/>
                <a:gd name="connsiteX6" fmla="*/ 0 w 689618"/>
                <a:gd name="connsiteY6" fmla="*/ 606653 h 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8" h="609741">
                  <a:moveTo>
                    <a:pt x="606653" y="0"/>
                  </a:moveTo>
                  <a:lnTo>
                    <a:pt x="659566" y="78481"/>
                  </a:lnTo>
                  <a:cubicBezTo>
                    <a:pt x="678917" y="124232"/>
                    <a:pt x="689618" y="174532"/>
                    <a:pt x="689618" y="227332"/>
                  </a:cubicBezTo>
                  <a:lnTo>
                    <a:pt x="689617" y="227332"/>
                  </a:lnTo>
                  <a:cubicBezTo>
                    <a:pt x="689617" y="438531"/>
                    <a:pt x="518407" y="609741"/>
                    <a:pt x="307208" y="609741"/>
                  </a:cubicBezTo>
                  <a:lnTo>
                    <a:pt x="30626" y="609740"/>
                  </a:lnTo>
                  <a:lnTo>
                    <a:pt x="0" y="606653"/>
                  </a:lnTo>
                  <a:close/>
                </a:path>
              </a:pathLst>
            </a:custGeom>
            <a:solidFill>
              <a:srgbClr val="1E6BC5">
                <a:lumMod val="20000"/>
                <a:lumOff val="80000"/>
                <a:alpha val="53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7" name="矩形: 圆角 26"/>
            <p:cNvSpPr/>
            <p:nvPr>
              <p:custDataLst>
                <p:tags r:id="rId14"/>
              </p:custDataLst>
            </p:nvPr>
          </p:nvSpPr>
          <p:spPr>
            <a:xfrm rot="18900000">
              <a:off x="7897392" y="2824249"/>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8" name="矩形: 圆角 27"/>
            <p:cNvSpPr/>
            <p:nvPr>
              <p:custDataLst>
                <p:tags r:id="rId15"/>
              </p:custDataLst>
            </p:nvPr>
          </p:nvSpPr>
          <p:spPr>
            <a:xfrm rot="18900000">
              <a:off x="8577076" y="1087612"/>
              <a:ext cx="1547307" cy="324025"/>
            </a:xfrm>
            <a:prstGeom prst="roundRect">
              <a:avLst>
                <a:gd name="adj" fmla="val 50000"/>
              </a:avLst>
            </a:prstGeom>
            <a:solidFill>
              <a:srgbClr val="1E6BC5">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9" name="矩形: 圆角 28"/>
            <p:cNvSpPr/>
            <p:nvPr>
              <p:custDataLst>
                <p:tags r:id="rId16"/>
              </p:custDataLst>
            </p:nvPr>
          </p:nvSpPr>
          <p:spPr>
            <a:xfrm rot="18900000" flipV="1">
              <a:off x="10080038" y="2224634"/>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35" name="任意多边形: 形状 34"/>
            <p:cNvSpPr/>
            <p:nvPr>
              <p:custDataLst>
                <p:tags r:id="rId17"/>
              </p:custDataLst>
            </p:nvPr>
          </p:nvSpPr>
          <p:spPr>
            <a:xfrm>
              <a:off x="0" y="4618573"/>
              <a:ext cx="1902293" cy="2239427"/>
            </a:xfrm>
            <a:custGeom>
              <a:avLst/>
              <a:gdLst>
                <a:gd name="connsiteX0" fmla="*/ 1378087 w 1902293"/>
                <a:gd name="connsiteY0" fmla="*/ 0 h 2239427"/>
                <a:gd name="connsiteX1" fmla="*/ 1748756 w 1902293"/>
                <a:gd name="connsiteY1" fmla="*/ 153536 h 2239427"/>
                <a:gd name="connsiteX2" fmla="*/ 1748756 w 1902293"/>
                <a:gd name="connsiteY2" fmla="*/ 894876 h 2239427"/>
                <a:gd name="connsiteX3" fmla="*/ 404205 w 1902293"/>
                <a:gd name="connsiteY3" fmla="*/ 2239427 h 2239427"/>
                <a:gd name="connsiteX4" fmla="*/ 0 w 1902293"/>
                <a:gd name="connsiteY4" fmla="*/ 2239427 h 2239427"/>
                <a:gd name="connsiteX5" fmla="*/ 0 w 1902293"/>
                <a:gd name="connsiteY5" fmla="*/ 1160954 h 2239427"/>
                <a:gd name="connsiteX6" fmla="*/ 1007417 w 1902293"/>
                <a:gd name="connsiteY6" fmla="*/ 153536 h 2239427"/>
                <a:gd name="connsiteX7" fmla="*/ 1378087 w 1902293"/>
                <a:gd name="connsiteY7" fmla="*/ 0 h 223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293" h="2239427">
                  <a:moveTo>
                    <a:pt x="1378087" y="0"/>
                  </a:moveTo>
                  <a:cubicBezTo>
                    <a:pt x="1512243" y="0"/>
                    <a:pt x="1646398" y="51178"/>
                    <a:pt x="1748756" y="153536"/>
                  </a:cubicBezTo>
                  <a:cubicBezTo>
                    <a:pt x="1953472" y="358251"/>
                    <a:pt x="1953472" y="690161"/>
                    <a:pt x="1748756" y="894876"/>
                  </a:cubicBezTo>
                  <a:lnTo>
                    <a:pt x="404205" y="2239427"/>
                  </a:lnTo>
                  <a:lnTo>
                    <a:pt x="0" y="2239427"/>
                  </a:lnTo>
                  <a:lnTo>
                    <a:pt x="0" y="1160954"/>
                  </a:lnTo>
                  <a:lnTo>
                    <a:pt x="1007417" y="153536"/>
                  </a:lnTo>
                  <a:cubicBezTo>
                    <a:pt x="1109774" y="51179"/>
                    <a:pt x="1243931" y="0"/>
                    <a:pt x="1378087" y="0"/>
                  </a:cubicBezTo>
                  <a:close/>
                </a:path>
              </a:pathLst>
            </a:custGeom>
            <a:solidFill>
              <a:srgbClr val="1E6BC5">
                <a:lumMod val="20000"/>
                <a:lumOff val="80000"/>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mn-ea"/>
              </a:endParaRPr>
            </a:p>
          </p:txBody>
        </p:sp>
      </p:grpSp>
      <p:sp>
        <p:nvSpPr>
          <p:cNvPr id="36" name="矩形 35"/>
          <p:cNvSpPr/>
          <p:nvPr>
            <p:custDataLst>
              <p:tags r:id="rId18"/>
            </p:custDataLst>
          </p:nvPr>
        </p:nvSpPr>
        <p:spPr>
          <a:xfrm>
            <a:off x="921011" y="459397"/>
            <a:ext cx="10349978" cy="5955200"/>
          </a:xfrm>
          <a:prstGeom prst="rect">
            <a:avLst/>
          </a:prstGeom>
          <a:solidFill>
            <a:srgbClr val="FFFFFF">
              <a:alpha val="8000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100" name="文本框 99"/>
          <p:cNvSpPr txBox="1"/>
          <p:nvPr/>
        </p:nvSpPr>
        <p:spPr>
          <a:xfrm>
            <a:off x="1355725" y="2113915"/>
            <a:ext cx="9185275" cy="1568450"/>
          </a:xfrm>
          <a:prstGeom prst="rect">
            <a:avLst/>
          </a:prstGeom>
          <a:noFill/>
          <a:ln w="9525">
            <a:noFill/>
          </a:ln>
        </p:spPr>
        <p:txBody>
          <a:bodyPr wrap="square">
            <a:spAutoFit/>
          </a:bodyPr>
          <a:p>
            <a:pPr marL="457200" indent="-457200" algn="l">
              <a:buFont typeface="Arial" panose="020B0604020202020204" pitchFamily="34" charset="0"/>
              <a:buChar char="•"/>
            </a:pPr>
            <a:r>
              <a:rPr lang="zh-CN" altLang="en-US" sz="2400"/>
              <a:t>裂缝中流体的预测</a:t>
            </a:r>
            <a:endParaRPr lang="zh-CN" altLang="en-US" sz="2400"/>
          </a:p>
          <a:p>
            <a:pPr marL="457200" indent="-457200" algn="l">
              <a:buFont typeface="Arial" panose="020B0604020202020204" pitchFamily="34" charset="0"/>
              <a:buChar char="•"/>
            </a:pPr>
            <a:r>
              <a:rPr lang="zh-CN" altLang="en-US" sz="2400"/>
              <a:t>群体感应模型以确定SpaS启动子达到一定强度所需的时间</a:t>
            </a:r>
            <a:endParaRPr lang="zh-CN" altLang="en-US" sz="2400"/>
          </a:p>
          <a:p>
            <a:pPr marL="457200" indent="-457200" algn="l">
              <a:buFont typeface="Arial" panose="020B0604020202020204" pitchFamily="34" charset="0"/>
              <a:buChar char="•"/>
            </a:pPr>
            <a:r>
              <a:rPr lang="zh-CN" altLang="en-US" sz="2400"/>
              <a:t>碳酸酐酶生产和生物支架生产的模拟</a:t>
            </a:r>
            <a:endParaRPr lang="zh-CN" altLang="en-US" sz="2400"/>
          </a:p>
          <a:p>
            <a:pPr marL="457200" indent="-457200" algn="l">
              <a:buFont typeface="Arial" panose="020B0604020202020204" pitchFamily="34" charset="0"/>
              <a:buChar char="•"/>
            </a:pPr>
            <a:r>
              <a:rPr lang="zh-CN" altLang="en-US" sz="2400"/>
              <a:t>模拟裂缝中的凝固过程</a:t>
            </a:r>
            <a:endParaRPr lang="zh-CN" altLang="en-US" sz="2400"/>
          </a:p>
        </p:txBody>
      </p:sp>
      <p:sp>
        <p:nvSpPr>
          <p:cNvPr id="3" name="文本框 2"/>
          <p:cNvSpPr txBox="1"/>
          <p:nvPr>
            <p:custDataLst>
              <p:tags r:id="rId19"/>
            </p:custDataLst>
          </p:nvPr>
        </p:nvSpPr>
        <p:spPr>
          <a:xfrm>
            <a:off x="2539904" y="1193431"/>
            <a:ext cx="7099300" cy="699807"/>
          </a:xfrm>
          <a:prstGeom prst="rect">
            <a:avLst/>
          </a:prstGeom>
          <a:noFill/>
        </p:spPr>
        <p:txBody>
          <a:bodyPr wrap="square" lIns="91440" tIns="45720" rIns="91440" bIns="45720" rtlCol="0">
            <a:normAutofit lnSpcReduction="10000"/>
          </a:bodyPr>
          <a:p>
            <a:pPr algn="ctr">
              <a:lnSpc>
                <a:spcPct val="120000"/>
              </a:lnSpc>
            </a:pPr>
            <a:r>
              <a:rPr lang="en-US" altLang="zh-CN" sz="3600" b="1" spc="300">
                <a:solidFill>
                  <a:srgbClr val="000000">
                    <a:lumMod val="75000"/>
                    <a:lumOff val="25000"/>
                  </a:srgbClr>
                </a:solidFill>
                <a:uFillTx/>
                <a:latin typeface="Arial" panose="020B0604020202020204" pitchFamily="34" charset="0"/>
                <a:ea typeface="微软雅黑" charset="-122"/>
              </a:rPr>
              <a:t>Model</a:t>
            </a:r>
            <a:endParaRPr lang="en-US" altLang="zh-CN" sz="3600" b="1" spc="300">
              <a:solidFill>
                <a:srgbClr val="000000">
                  <a:lumMod val="75000"/>
                  <a:lumOff val="25000"/>
                </a:srgbClr>
              </a:solidFill>
              <a:uFillTx/>
              <a:latin typeface="Arial" panose="020B0604020202020204" pitchFamily="34" charset="0"/>
              <a:ea typeface="微软雅黑" charset="-122"/>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p:nvPr>
            <p:ph type="body" idx="1"/>
            <p:custDataLst>
              <p:tags r:id="rId1"/>
            </p:custDataLst>
          </p:nvPr>
        </p:nvSpPr>
        <p:spPr>
          <a:xfrm>
            <a:off x="3148965" y="1673860"/>
            <a:ext cx="7337284" cy="2671129"/>
          </a:xfrm>
        </p:spPr>
        <p:txBody>
          <a:bodyPr/>
          <a:p>
            <a:r>
              <a:rPr lang="zh-CN" altLang="en-US">
                <a:solidFill>
                  <a:schemeClr val="accent1"/>
                </a:solidFill>
              </a:rPr>
              <a:t>THANKS FOR WATCHING</a:t>
            </a:r>
            <a:endParaRPr lang="zh-CN" altLang="en-US">
              <a:solidFill>
                <a:schemeClr val="accent1"/>
              </a:solidFill>
            </a:endParaRPr>
          </a:p>
        </p:txBody>
      </p:sp>
      <p:sp>
        <p:nvSpPr>
          <p:cNvPr id="7" name="文本占位符 6"/>
          <p:cNvSpPr/>
          <p:nvPr>
            <p:ph type="body" idx="3"/>
            <p:custDataLst>
              <p:tags r:id="rId2"/>
            </p:custDataLst>
          </p:nvPr>
        </p:nvSpPr>
        <p:spPr>
          <a:xfrm>
            <a:off x="3148965" y="4624705"/>
            <a:ext cx="7454900" cy="534670"/>
          </a:xfrm>
        </p:spPr>
        <p:txBody>
          <a:bodyPr>
            <a:normAutofit lnSpcReduction="10000"/>
          </a:bodyPr>
          <a:p>
            <a:r>
              <a:rPr lang="en-US" altLang="zh-CN" sz="3600">
                <a:ln w="4762" cmpd="sng">
                  <a:solidFill>
                    <a:schemeClr val="accent1"/>
                  </a:solidFill>
                </a:ln>
                <a:solidFill>
                  <a:schemeClr val="accent1"/>
                </a:solidFill>
              </a:rPr>
              <a:t>2022 ZJU-China</a:t>
            </a:r>
            <a:endParaRPr lang="en-US" altLang="zh-CN" sz="3600">
              <a:ln w="4762" cmpd="sng">
                <a:solidFill>
                  <a:schemeClr val="accent1"/>
                </a:solidFill>
              </a:ln>
              <a:solidFill>
                <a:schemeClr val="accent1"/>
              </a:solidFill>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Text"/>
          <p:cNvSpPr txBox="1"/>
          <p:nvPr>
            <p:custDataLst>
              <p:tags r:id="rId1"/>
            </p:custDataLst>
          </p:nvPr>
        </p:nvSpPr>
        <p:spPr>
          <a:xfrm>
            <a:off x="6736941" y="1365960"/>
            <a:ext cx="1360805" cy="800100"/>
          </a:xfrm>
          <a:prstGeom prst="rect">
            <a:avLst/>
          </a:prstGeom>
          <a:noFill/>
        </p:spPr>
        <p:txBody>
          <a:bodyPr wrap="square" lIns="0" tIns="0" rIns="0" bIns="0" rtlCol="0" anchor="b">
            <a:normAutofit fontScale="92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pPr>
            <a:r>
              <a:rPr kumimoji="0" lang="zh-CN" altLang="en-US" sz="5400" b="1" i="0" u="none" strike="noStrike" kern="1200" cap="none" spc="0" normalizeH="0" noProof="0" dirty="0">
                <a:ln>
                  <a:noFill/>
                </a:ln>
                <a:solidFill>
                  <a:schemeClr val="dk1"/>
                </a:solidFill>
                <a:effectLst/>
                <a:uLnTx/>
                <a:uFillTx/>
                <a:latin typeface="Arial" panose="020B0604020202020204" pitchFamily="34" charset="0"/>
                <a:ea typeface="汉仪刚艺体-95简" charset="0"/>
                <a:cs typeface="+mn-ea"/>
                <a:sym typeface="+mn-lt"/>
              </a:rPr>
              <a:t>目录</a:t>
            </a:r>
            <a:endParaRPr kumimoji="0" lang="zh-CN" altLang="en-US" sz="5400" b="1" i="0" u="none" strike="noStrike" kern="1200" cap="none" spc="0" normalizeH="0" noProof="0" dirty="0">
              <a:ln>
                <a:noFill/>
              </a:ln>
              <a:solidFill>
                <a:schemeClr val="dk1"/>
              </a:solidFill>
              <a:effectLst/>
              <a:uLnTx/>
              <a:uFillTx/>
              <a:latin typeface="Arial" panose="020B0604020202020204" pitchFamily="34" charset="0"/>
              <a:ea typeface="汉仪刚艺体-95简" charset="0"/>
              <a:cs typeface="+mn-ea"/>
              <a:sym typeface="+mn-lt"/>
            </a:endParaRPr>
          </a:p>
        </p:txBody>
      </p:sp>
      <p:grpSp>
        <p:nvGrpSpPr>
          <p:cNvPr id="4" name="组合 3"/>
          <p:cNvGrpSpPr/>
          <p:nvPr>
            <p:custDataLst>
              <p:tags r:id="rId2"/>
            </p:custDataLst>
          </p:nvPr>
        </p:nvGrpSpPr>
        <p:grpSpPr>
          <a:xfrm>
            <a:off x="6686776" y="2936315"/>
            <a:ext cx="3391535" cy="405765"/>
            <a:chOff x="2255" y="4045"/>
            <a:chExt cx="5341" cy="639"/>
          </a:xfrm>
        </p:grpSpPr>
        <p:sp>
          <p:nvSpPr>
            <p:cNvPr id="5" name="菱形 4"/>
            <p:cNvSpPr/>
            <p:nvPr>
              <p:custDataLst>
                <p:tags r:id="rId3"/>
              </p:custDataLst>
            </p:nvPr>
          </p:nvSpPr>
          <p:spPr>
            <a:xfrm>
              <a:off x="2255" y="4045"/>
              <a:ext cx="639" cy="63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0" bIns="45720" rtlCol="0" anchor="ctr">
              <a:normAutofit fontScale="3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lt1"/>
                </a:solidFill>
                <a:latin typeface="Arial" panose="020B0604020202020204" pitchFamily="34" charset="0"/>
                <a:ea typeface="汉仪雅酷黑 45W" charset="0"/>
                <a:cs typeface="汉仪雅酷黑 45W" charset="0"/>
                <a:sym typeface="+mn-lt"/>
              </a:endParaRPr>
            </a:p>
          </p:txBody>
        </p:sp>
        <p:sp>
          <p:nvSpPr>
            <p:cNvPr id="15" name="文本框 17"/>
            <p:cNvSpPr txBox="1"/>
            <p:nvPr>
              <p:custDataLst>
                <p:tags r:id="rId4"/>
              </p:custDataLst>
            </p:nvPr>
          </p:nvSpPr>
          <p:spPr>
            <a:xfrm>
              <a:off x="4673" y="4074"/>
              <a:ext cx="2923" cy="580"/>
            </a:xfrm>
            <a:prstGeom prst="rect">
              <a:avLst/>
            </a:prstGeom>
            <a:noFill/>
          </p:spPr>
          <p:txBody>
            <a:bodyPr wrap="square" lIns="91440" tIns="45720" rIns="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200" dirty="0">
                  <a:solidFill>
                    <a:schemeClr val="dk1">
                      <a:lumMod val="85000"/>
                      <a:lumOff val="15000"/>
                    </a:schemeClr>
                  </a:solidFill>
                  <a:latin typeface="Arial" panose="020B0604020202020204" pitchFamily="34" charset="0"/>
                  <a:ea typeface="汉仪雅酷黑 45W" charset="0"/>
                </a:rPr>
                <a:t>Background</a:t>
              </a:r>
              <a:endParaRPr lang="en-US" altLang="zh-CN" spc="200" dirty="0">
                <a:solidFill>
                  <a:schemeClr val="dk1">
                    <a:lumMod val="85000"/>
                    <a:lumOff val="15000"/>
                  </a:schemeClr>
                </a:solidFill>
                <a:latin typeface="Arial" panose="020B0604020202020204" pitchFamily="34" charset="0"/>
                <a:ea typeface="汉仪雅酷黑 45W" charset="0"/>
              </a:endParaRPr>
            </a:p>
          </p:txBody>
        </p:sp>
        <p:sp>
          <p:nvSpPr>
            <p:cNvPr id="9" name="矩形 8"/>
            <p:cNvSpPr/>
            <p:nvPr>
              <p:custDataLst>
                <p:tags r:id="rId5"/>
              </p:custDataLst>
            </p:nvPr>
          </p:nvSpPr>
          <p:spPr>
            <a:xfrm>
              <a:off x="3142" y="4341"/>
              <a:ext cx="1335" cy="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0" bIns="45720" rtlCol="0" anchor="ctr">
              <a:normAutofit/>
            </a:bodyPr>
            <a:lstStyle/>
            <a:p>
              <a:pPr algn="ctr"/>
              <a:endParaRPr lang="zh-CN" altLang="en-US">
                <a:solidFill>
                  <a:schemeClr val="lt1"/>
                </a:solidFill>
                <a:latin typeface="Arial" panose="020B0604020202020204" pitchFamily="34" charset="0"/>
                <a:ea typeface="汉仪雅酷黑 45W" charset="0"/>
                <a:cs typeface="汉仪雅酷黑 45W" charset="0"/>
              </a:endParaRPr>
            </a:p>
          </p:txBody>
        </p:sp>
        <p:sp>
          <p:nvSpPr>
            <p:cNvPr id="11" name="文本框 10"/>
            <p:cNvSpPr txBox="1"/>
            <p:nvPr>
              <p:custDataLst>
                <p:tags r:id="rId6"/>
              </p:custDataLst>
            </p:nvPr>
          </p:nvSpPr>
          <p:spPr>
            <a:xfrm>
              <a:off x="2334" y="4088"/>
              <a:ext cx="483" cy="552"/>
            </a:xfrm>
            <a:prstGeom prst="rect">
              <a:avLst/>
            </a:prstGeom>
            <a:noFill/>
          </p:spPr>
          <p:txBody>
            <a:bodyPr wrap="square" rtlCol="0">
              <a:normAutofit fontScale="90000"/>
            </a:bodyPr>
            <a:lstStyle/>
            <a:p>
              <a:r>
                <a:rPr lang="en-US" altLang="zh-CN" dirty="0">
                  <a:solidFill>
                    <a:schemeClr val="dk1">
                      <a:lumMod val="85000"/>
                      <a:lumOff val="15000"/>
                    </a:schemeClr>
                  </a:solidFill>
                  <a:latin typeface="Arial" panose="020B0604020202020204" pitchFamily="34" charset="0"/>
                  <a:ea typeface="汉仪雅酷黑 45W" charset="0"/>
                  <a:cs typeface="汉仪雅酷黑 45W" charset="0"/>
                </a:rPr>
                <a:t>1</a:t>
              </a:r>
              <a:endParaRPr lang="en-US" altLang="zh-CN" dirty="0">
                <a:solidFill>
                  <a:schemeClr val="dk1">
                    <a:lumMod val="85000"/>
                    <a:lumOff val="15000"/>
                  </a:schemeClr>
                </a:solidFill>
                <a:latin typeface="Arial" panose="020B0604020202020204" pitchFamily="34" charset="0"/>
                <a:ea typeface="汉仪雅酷黑 45W" charset="0"/>
                <a:cs typeface="汉仪雅酷黑 45W" charset="0"/>
              </a:endParaRPr>
            </a:p>
          </p:txBody>
        </p:sp>
      </p:grpSp>
      <p:grpSp>
        <p:nvGrpSpPr>
          <p:cNvPr id="6" name="组合 5"/>
          <p:cNvGrpSpPr/>
          <p:nvPr>
            <p:custDataLst>
              <p:tags r:id="rId7"/>
            </p:custDataLst>
          </p:nvPr>
        </p:nvGrpSpPr>
        <p:grpSpPr>
          <a:xfrm>
            <a:off x="6686776" y="3647515"/>
            <a:ext cx="3391535" cy="405765"/>
            <a:chOff x="2255" y="5047"/>
            <a:chExt cx="5341" cy="639"/>
          </a:xfrm>
        </p:grpSpPr>
        <p:sp>
          <p:nvSpPr>
            <p:cNvPr id="58" name="菱形 57"/>
            <p:cNvSpPr/>
            <p:nvPr>
              <p:custDataLst>
                <p:tags r:id="rId8"/>
              </p:custDataLst>
            </p:nvPr>
          </p:nvSpPr>
          <p:spPr>
            <a:xfrm>
              <a:off x="2255" y="5047"/>
              <a:ext cx="639" cy="63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0" bIns="45720" rtlCol="0" anchor="ctr">
              <a:normAutofit fontScale="3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lt1"/>
                </a:solidFill>
                <a:latin typeface="Arial" panose="020B0604020202020204" pitchFamily="34" charset="0"/>
                <a:ea typeface="汉仪雅酷黑 45W" charset="0"/>
                <a:cs typeface="汉仪雅酷黑 45W" charset="0"/>
                <a:sym typeface="+mn-lt"/>
              </a:endParaRPr>
            </a:p>
          </p:txBody>
        </p:sp>
        <p:sp>
          <p:nvSpPr>
            <p:cNvPr id="59" name="文本框 17"/>
            <p:cNvSpPr txBox="1"/>
            <p:nvPr>
              <p:custDataLst>
                <p:tags r:id="rId9"/>
              </p:custDataLst>
            </p:nvPr>
          </p:nvSpPr>
          <p:spPr>
            <a:xfrm>
              <a:off x="4673" y="5076"/>
              <a:ext cx="2923" cy="580"/>
            </a:xfrm>
            <a:prstGeom prst="rect">
              <a:avLst/>
            </a:prstGeom>
            <a:noFill/>
          </p:spPr>
          <p:txBody>
            <a:bodyPr wrap="square" lIns="91440" tIns="45720" rIns="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200" dirty="0">
                  <a:solidFill>
                    <a:schemeClr val="dk1">
                      <a:lumMod val="85000"/>
                      <a:lumOff val="15000"/>
                    </a:schemeClr>
                  </a:solidFill>
                  <a:latin typeface="Arial" panose="020B0604020202020204" pitchFamily="34" charset="0"/>
                  <a:ea typeface="汉仪雅酷黑 45W" charset="0"/>
                </a:rPr>
                <a:t>Description</a:t>
              </a:r>
              <a:endParaRPr lang="en-US" altLang="zh-CN" spc="200" dirty="0">
                <a:solidFill>
                  <a:schemeClr val="dk1">
                    <a:lumMod val="85000"/>
                    <a:lumOff val="15000"/>
                  </a:schemeClr>
                </a:solidFill>
                <a:latin typeface="Arial" panose="020B0604020202020204" pitchFamily="34" charset="0"/>
                <a:ea typeface="汉仪雅酷黑 45W" charset="0"/>
              </a:endParaRPr>
            </a:p>
          </p:txBody>
        </p:sp>
        <p:sp>
          <p:nvSpPr>
            <p:cNvPr id="60" name="矩形 59"/>
            <p:cNvSpPr/>
            <p:nvPr>
              <p:custDataLst>
                <p:tags r:id="rId10"/>
              </p:custDataLst>
            </p:nvPr>
          </p:nvSpPr>
          <p:spPr>
            <a:xfrm>
              <a:off x="3142" y="5344"/>
              <a:ext cx="1335" cy="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0" bIns="45720" rtlCol="0" anchor="ctr">
              <a:normAutofit/>
            </a:bodyPr>
            <a:lstStyle/>
            <a:p>
              <a:pPr algn="ctr"/>
              <a:endParaRPr lang="zh-CN" altLang="en-US">
                <a:solidFill>
                  <a:schemeClr val="lt1"/>
                </a:solidFill>
                <a:latin typeface="Arial" panose="020B0604020202020204" pitchFamily="34" charset="0"/>
                <a:ea typeface="汉仪雅酷黑 45W" charset="0"/>
                <a:cs typeface="汉仪雅酷黑 45W" charset="0"/>
              </a:endParaRPr>
            </a:p>
          </p:txBody>
        </p:sp>
        <p:sp>
          <p:nvSpPr>
            <p:cNvPr id="61" name="文本框 60"/>
            <p:cNvSpPr txBox="1"/>
            <p:nvPr>
              <p:custDataLst>
                <p:tags r:id="rId11"/>
              </p:custDataLst>
            </p:nvPr>
          </p:nvSpPr>
          <p:spPr>
            <a:xfrm>
              <a:off x="2334" y="5090"/>
              <a:ext cx="483" cy="552"/>
            </a:xfrm>
            <a:prstGeom prst="rect">
              <a:avLst/>
            </a:prstGeom>
            <a:noFill/>
          </p:spPr>
          <p:txBody>
            <a:bodyPr wrap="square" rtlCol="0">
              <a:normAutofit fontScale="90000"/>
            </a:bodyPr>
            <a:lstStyle/>
            <a:p>
              <a:r>
                <a:rPr lang="en-US" altLang="zh-CN" dirty="0">
                  <a:solidFill>
                    <a:schemeClr val="dk1">
                      <a:lumMod val="85000"/>
                      <a:lumOff val="15000"/>
                    </a:schemeClr>
                  </a:solidFill>
                  <a:latin typeface="Arial" panose="020B0604020202020204" pitchFamily="34" charset="0"/>
                  <a:ea typeface="汉仪雅酷黑 45W" charset="0"/>
                  <a:cs typeface="汉仪雅酷黑 45W" charset="0"/>
                </a:rPr>
                <a:t>2</a:t>
              </a:r>
              <a:endParaRPr lang="en-US" altLang="zh-CN" dirty="0">
                <a:solidFill>
                  <a:schemeClr val="dk1">
                    <a:lumMod val="85000"/>
                    <a:lumOff val="15000"/>
                  </a:schemeClr>
                </a:solidFill>
                <a:latin typeface="Arial" panose="020B0604020202020204" pitchFamily="34" charset="0"/>
                <a:ea typeface="汉仪雅酷黑 45W" charset="0"/>
                <a:cs typeface="汉仪雅酷黑 45W" charset="0"/>
              </a:endParaRPr>
            </a:p>
          </p:txBody>
        </p:sp>
      </p:grpSp>
      <p:grpSp>
        <p:nvGrpSpPr>
          <p:cNvPr id="7" name="组合 6"/>
          <p:cNvGrpSpPr/>
          <p:nvPr>
            <p:custDataLst>
              <p:tags r:id="rId12"/>
            </p:custDataLst>
          </p:nvPr>
        </p:nvGrpSpPr>
        <p:grpSpPr>
          <a:xfrm>
            <a:off x="6686776" y="4358715"/>
            <a:ext cx="3391535" cy="405765"/>
            <a:chOff x="2255" y="6049"/>
            <a:chExt cx="5341" cy="639"/>
          </a:xfrm>
        </p:grpSpPr>
        <p:sp>
          <p:nvSpPr>
            <p:cNvPr id="63" name="菱形 62"/>
            <p:cNvSpPr/>
            <p:nvPr>
              <p:custDataLst>
                <p:tags r:id="rId13"/>
              </p:custDataLst>
            </p:nvPr>
          </p:nvSpPr>
          <p:spPr>
            <a:xfrm>
              <a:off x="2255" y="6049"/>
              <a:ext cx="639" cy="63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0" bIns="45720" rtlCol="0" anchor="ctr">
              <a:normAutofit fontScale="3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lt1"/>
                </a:solidFill>
                <a:latin typeface="Arial" panose="020B0604020202020204" pitchFamily="34" charset="0"/>
                <a:ea typeface="汉仪雅酷黑 45W" charset="0"/>
                <a:cs typeface="汉仪雅酷黑 45W" charset="0"/>
                <a:sym typeface="+mn-lt"/>
              </a:endParaRPr>
            </a:p>
          </p:txBody>
        </p:sp>
        <p:sp>
          <p:nvSpPr>
            <p:cNvPr id="64" name="文本框 17"/>
            <p:cNvSpPr txBox="1"/>
            <p:nvPr>
              <p:custDataLst>
                <p:tags r:id="rId14"/>
              </p:custDataLst>
            </p:nvPr>
          </p:nvSpPr>
          <p:spPr>
            <a:xfrm>
              <a:off x="4673" y="6079"/>
              <a:ext cx="2923" cy="580"/>
            </a:xfrm>
            <a:prstGeom prst="rect">
              <a:avLst/>
            </a:prstGeom>
            <a:noFill/>
          </p:spPr>
          <p:txBody>
            <a:bodyPr wrap="square" lIns="91440" tIns="45720" rIns="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200" dirty="0">
                  <a:solidFill>
                    <a:schemeClr val="dk1">
                      <a:lumMod val="85000"/>
                      <a:lumOff val="15000"/>
                    </a:schemeClr>
                  </a:solidFill>
                  <a:latin typeface="Arial" panose="020B0604020202020204" pitchFamily="34" charset="0"/>
                  <a:ea typeface="汉仪雅酷黑 45W" charset="0"/>
                </a:rPr>
                <a:t>Design</a:t>
              </a:r>
              <a:endParaRPr lang="en-US" altLang="zh-CN" spc="200" dirty="0">
                <a:solidFill>
                  <a:schemeClr val="dk1">
                    <a:lumMod val="85000"/>
                    <a:lumOff val="15000"/>
                  </a:schemeClr>
                </a:solidFill>
                <a:latin typeface="Arial" panose="020B0604020202020204" pitchFamily="34" charset="0"/>
                <a:ea typeface="汉仪雅酷黑 45W" charset="0"/>
              </a:endParaRPr>
            </a:p>
          </p:txBody>
        </p:sp>
        <p:sp>
          <p:nvSpPr>
            <p:cNvPr id="65" name="矩形 64"/>
            <p:cNvSpPr/>
            <p:nvPr>
              <p:custDataLst>
                <p:tags r:id="rId15"/>
              </p:custDataLst>
            </p:nvPr>
          </p:nvSpPr>
          <p:spPr>
            <a:xfrm>
              <a:off x="3142" y="6346"/>
              <a:ext cx="1335" cy="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0" bIns="45720" rtlCol="0" anchor="ctr">
              <a:normAutofit/>
            </a:bodyPr>
            <a:lstStyle/>
            <a:p>
              <a:pPr algn="ctr"/>
              <a:endParaRPr lang="zh-CN" altLang="en-US">
                <a:solidFill>
                  <a:schemeClr val="lt1"/>
                </a:solidFill>
                <a:latin typeface="Arial" panose="020B0604020202020204" pitchFamily="34" charset="0"/>
                <a:ea typeface="汉仪雅酷黑 45W" charset="0"/>
                <a:cs typeface="汉仪雅酷黑 45W" charset="0"/>
              </a:endParaRPr>
            </a:p>
          </p:txBody>
        </p:sp>
        <p:sp>
          <p:nvSpPr>
            <p:cNvPr id="66" name="文本框 65"/>
            <p:cNvSpPr txBox="1"/>
            <p:nvPr>
              <p:custDataLst>
                <p:tags r:id="rId16"/>
              </p:custDataLst>
            </p:nvPr>
          </p:nvSpPr>
          <p:spPr>
            <a:xfrm>
              <a:off x="2334" y="6093"/>
              <a:ext cx="483" cy="552"/>
            </a:xfrm>
            <a:prstGeom prst="rect">
              <a:avLst/>
            </a:prstGeom>
            <a:noFill/>
          </p:spPr>
          <p:txBody>
            <a:bodyPr wrap="square" rtlCol="0">
              <a:normAutofit fontScale="90000"/>
            </a:bodyPr>
            <a:lstStyle/>
            <a:p>
              <a:r>
                <a:rPr lang="en-US" altLang="zh-CN" dirty="0">
                  <a:solidFill>
                    <a:schemeClr val="dk1">
                      <a:lumMod val="85000"/>
                      <a:lumOff val="15000"/>
                    </a:schemeClr>
                  </a:solidFill>
                  <a:latin typeface="Arial" panose="020B0604020202020204" pitchFamily="34" charset="0"/>
                  <a:ea typeface="汉仪雅酷黑 45W" charset="0"/>
                  <a:cs typeface="汉仪雅酷黑 45W" charset="0"/>
                </a:rPr>
                <a:t>3</a:t>
              </a:r>
              <a:endParaRPr lang="en-US" altLang="zh-CN" dirty="0">
                <a:solidFill>
                  <a:schemeClr val="dk1">
                    <a:lumMod val="85000"/>
                    <a:lumOff val="15000"/>
                  </a:schemeClr>
                </a:solidFill>
                <a:latin typeface="Arial" panose="020B0604020202020204" pitchFamily="34" charset="0"/>
                <a:ea typeface="汉仪雅酷黑 45W" charset="0"/>
                <a:cs typeface="汉仪雅酷黑 45W" charset="0"/>
              </a:endParaRPr>
            </a:p>
          </p:txBody>
        </p:sp>
      </p:grpSp>
      <p:grpSp>
        <p:nvGrpSpPr>
          <p:cNvPr id="8" name="组合 7"/>
          <p:cNvGrpSpPr/>
          <p:nvPr>
            <p:custDataLst>
              <p:tags r:id="rId17"/>
            </p:custDataLst>
          </p:nvPr>
        </p:nvGrpSpPr>
        <p:grpSpPr>
          <a:xfrm>
            <a:off x="6686776" y="5069915"/>
            <a:ext cx="3391535" cy="405765"/>
            <a:chOff x="2255" y="7051"/>
            <a:chExt cx="5341" cy="639"/>
          </a:xfrm>
        </p:grpSpPr>
        <p:sp>
          <p:nvSpPr>
            <p:cNvPr id="68" name="菱形 67"/>
            <p:cNvSpPr/>
            <p:nvPr>
              <p:custDataLst>
                <p:tags r:id="rId18"/>
              </p:custDataLst>
            </p:nvPr>
          </p:nvSpPr>
          <p:spPr>
            <a:xfrm>
              <a:off x="2255" y="7051"/>
              <a:ext cx="639" cy="639"/>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0" bIns="45720" rtlCol="0" anchor="ctr">
              <a:normAutofit fontScale="30000"/>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dirty="0">
                <a:solidFill>
                  <a:schemeClr val="lt1"/>
                </a:solidFill>
                <a:latin typeface="Arial" panose="020B0604020202020204" pitchFamily="34" charset="0"/>
                <a:ea typeface="汉仪雅酷黑 45W" charset="0"/>
                <a:cs typeface="汉仪雅酷黑 45W" charset="0"/>
                <a:sym typeface="+mn-lt"/>
              </a:endParaRPr>
            </a:p>
          </p:txBody>
        </p:sp>
        <p:sp>
          <p:nvSpPr>
            <p:cNvPr id="69" name="文本框 17"/>
            <p:cNvSpPr txBox="1"/>
            <p:nvPr>
              <p:custDataLst>
                <p:tags r:id="rId19"/>
              </p:custDataLst>
            </p:nvPr>
          </p:nvSpPr>
          <p:spPr>
            <a:xfrm>
              <a:off x="4673" y="7081"/>
              <a:ext cx="2923" cy="580"/>
            </a:xfrm>
            <a:prstGeom prst="rect">
              <a:avLst/>
            </a:prstGeom>
            <a:noFill/>
          </p:spPr>
          <p:txBody>
            <a:bodyPr wrap="square" lIns="91440" tIns="45720" rIns="0" bIns="4572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pc="200" dirty="0">
                  <a:solidFill>
                    <a:schemeClr val="dk1">
                      <a:lumMod val="85000"/>
                      <a:lumOff val="15000"/>
                    </a:schemeClr>
                  </a:solidFill>
                  <a:latin typeface="Arial" panose="020B0604020202020204" pitchFamily="34" charset="0"/>
                  <a:ea typeface="汉仪雅酷黑 45W" charset="0"/>
                </a:rPr>
                <a:t>Model</a:t>
              </a:r>
              <a:endParaRPr lang="en-US" altLang="zh-CN" spc="200" dirty="0">
                <a:solidFill>
                  <a:schemeClr val="dk1">
                    <a:lumMod val="85000"/>
                    <a:lumOff val="15000"/>
                  </a:schemeClr>
                </a:solidFill>
                <a:latin typeface="Arial" panose="020B0604020202020204" pitchFamily="34" charset="0"/>
                <a:ea typeface="汉仪雅酷黑 45W" charset="0"/>
              </a:endParaRPr>
            </a:p>
          </p:txBody>
        </p:sp>
        <p:sp>
          <p:nvSpPr>
            <p:cNvPr id="70" name="矩形 69"/>
            <p:cNvSpPr/>
            <p:nvPr>
              <p:custDataLst>
                <p:tags r:id="rId20"/>
              </p:custDataLst>
            </p:nvPr>
          </p:nvSpPr>
          <p:spPr>
            <a:xfrm>
              <a:off x="3142" y="7348"/>
              <a:ext cx="1335" cy="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0" bIns="45720" rtlCol="0" anchor="ctr">
              <a:normAutofit/>
            </a:bodyPr>
            <a:lstStyle/>
            <a:p>
              <a:pPr algn="ctr"/>
              <a:endParaRPr lang="zh-CN" altLang="en-US">
                <a:solidFill>
                  <a:schemeClr val="lt1"/>
                </a:solidFill>
                <a:latin typeface="Arial" panose="020B0604020202020204" pitchFamily="34" charset="0"/>
                <a:ea typeface="汉仪雅酷黑 45W" charset="0"/>
                <a:cs typeface="汉仪雅酷黑 45W" charset="0"/>
              </a:endParaRPr>
            </a:p>
          </p:txBody>
        </p:sp>
        <p:sp>
          <p:nvSpPr>
            <p:cNvPr id="71" name="文本框 70"/>
            <p:cNvSpPr txBox="1"/>
            <p:nvPr>
              <p:custDataLst>
                <p:tags r:id="rId21"/>
              </p:custDataLst>
            </p:nvPr>
          </p:nvSpPr>
          <p:spPr>
            <a:xfrm>
              <a:off x="2334" y="7095"/>
              <a:ext cx="483" cy="552"/>
            </a:xfrm>
            <a:prstGeom prst="rect">
              <a:avLst/>
            </a:prstGeom>
            <a:noFill/>
          </p:spPr>
          <p:txBody>
            <a:bodyPr wrap="square" rtlCol="0">
              <a:normAutofit fontScale="90000"/>
            </a:bodyPr>
            <a:lstStyle/>
            <a:p>
              <a:r>
                <a:rPr lang="en-US" altLang="zh-CN" dirty="0">
                  <a:solidFill>
                    <a:schemeClr val="dk1">
                      <a:lumMod val="85000"/>
                      <a:lumOff val="15000"/>
                    </a:schemeClr>
                  </a:solidFill>
                  <a:latin typeface="Arial" panose="020B0604020202020204" pitchFamily="34" charset="0"/>
                  <a:ea typeface="汉仪雅酷黑 45W" charset="0"/>
                  <a:cs typeface="汉仪雅酷黑 45W" charset="0"/>
                </a:rPr>
                <a:t>4</a:t>
              </a:r>
              <a:endParaRPr lang="en-US" altLang="zh-CN" dirty="0">
                <a:solidFill>
                  <a:schemeClr val="dk1">
                    <a:lumMod val="85000"/>
                    <a:lumOff val="15000"/>
                  </a:schemeClr>
                </a:solidFill>
                <a:latin typeface="Arial" panose="020B0604020202020204" pitchFamily="34" charset="0"/>
                <a:ea typeface="汉仪雅酷黑 45W" charset="0"/>
                <a:cs typeface="汉仪雅酷黑 45W" charset="0"/>
              </a:endParaRPr>
            </a:p>
          </p:txBody>
        </p:sp>
      </p:grpSp>
      <p:sp>
        <p:nvSpPr>
          <p:cNvPr id="84" name="Footer Text"/>
          <p:cNvSpPr txBox="1"/>
          <p:nvPr>
            <p:custDataLst>
              <p:tags r:id="rId22"/>
            </p:custDataLst>
          </p:nvPr>
        </p:nvSpPr>
        <p:spPr>
          <a:xfrm>
            <a:off x="8269831" y="1736165"/>
            <a:ext cx="2089150" cy="431165"/>
          </a:xfrm>
          <a:prstGeom prst="rect">
            <a:avLst/>
          </a:prstGeom>
          <a:noFill/>
        </p:spPr>
        <p:txBody>
          <a:bodyPr wrap="square" lIns="0" tIns="0" rIns="0" bIns="0" rtlCol="0" anchor="b">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pPr>
            <a:r>
              <a:rPr kumimoji="0" lang="en-US" altLang="zh-CN" sz="2800" i="0" u="none" strike="noStrike" kern="1200" cap="none" spc="0" normalizeH="0" noProof="0" dirty="0">
                <a:ln>
                  <a:noFill/>
                </a:ln>
                <a:solidFill>
                  <a:schemeClr val="dk1"/>
                </a:solidFill>
                <a:effectLst/>
                <a:uLnTx/>
                <a:uFillTx/>
                <a:latin typeface="Arial" panose="020B0604020202020204" pitchFamily="34" charset="0"/>
                <a:ea typeface="汉仪雅酷黑 45W" charset="0"/>
                <a:cs typeface="汉仪雅酷黑 45W" charset="0"/>
                <a:sym typeface="+mn-lt"/>
              </a:rPr>
              <a:t>/CONTENTS</a:t>
            </a:r>
            <a:endParaRPr kumimoji="0" lang="en-US" altLang="zh-CN" sz="2800" i="0" u="none" strike="noStrike" kern="1200" cap="none" spc="0" normalizeH="0" noProof="0" dirty="0">
              <a:ln>
                <a:noFill/>
              </a:ln>
              <a:solidFill>
                <a:schemeClr val="dk1"/>
              </a:solidFill>
              <a:effectLst/>
              <a:uLnTx/>
              <a:uFillTx/>
              <a:latin typeface="Arial" panose="020B0604020202020204" pitchFamily="34" charset="0"/>
              <a:ea typeface="汉仪雅酷黑 45W" charset="0"/>
              <a:cs typeface="汉仪雅酷黑 45W" charset="0"/>
              <a:sym typeface="+mn-lt"/>
            </a:endParaRPr>
          </a:p>
        </p:txBody>
      </p:sp>
    </p:spTree>
    <p:custDataLst>
      <p:tags r:id="rId2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custDataLst>
              <p:tags r:id="rId1"/>
            </p:custDataLst>
          </p:nvPr>
        </p:nvGrpSpPr>
        <p:grpSpPr>
          <a:xfrm>
            <a:off x="-320083" y="11329"/>
            <a:ext cx="13006309" cy="6887077"/>
            <a:chOff x="-320083" y="11329"/>
            <a:chExt cx="13006309" cy="6887077"/>
          </a:xfrm>
        </p:grpSpPr>
        <p:sp>
          <p:nvSpPr>
            <p:cNvPr id="12" name="矩形: 圆角 11"/>
            <p:cNvSpPr/>
            <p:nvPr>
              <p:custDataLst>
                <p:tags r:id="rId2"/>
              </p:custDataLst>
            </p:nvPr>
          </p:nvSpPr>
          <p:spPr>
            <a:xfrm rot="18900000" flipH="1">
              <a:off x="9584738" y="863247"/>
              <a:ext cx="2032000" cy="497840"/>
            </a:xfrm>
            <a:prstGeom prst="roundRect">
              <a:avLst>
                <a:gd name="adj" fmla="val 50000"/>
              </a:avLst>
            </a:pr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3" name="矩形: 圆角 12"/>
            <p:cNvSpPr/>
            <p:nvPr>
              <p:custDataLst>
                <p:tags r:id="rId3"/>
              </p:custDataLst>
            </p:nvPr>
          </p:nvSpPr>
          <p:spPr>
            <a:xfrm rot="18900000" flipV="1">
              <a:off x="9119139" y="1333709"/>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4" name="任意多边形: 形状 13"/>
            <p:cNvSpPr/>
            <p:nvPr>
              <p:custDataLst>
                <p:tags r:id="rId4"/>
              </p:custDataLst>
            </p:nvPr>
          </p:nvSpPr>
          <p:spPr>
            <a:xfrm rot="18900000">
              <a:off x="9149982" y="11329"/>
              <a:ext cx="306207" cy="114980"/>
            </a:xfrm>
            <a:custGeom>
              <a:avLst/>
              <a:gdLst>
                <a:gd name="connsiteX0" fmla="*/ 0 w 306207"/>
                <a:gd name="connsiteY0" fmla="*/ 57489 h 114980"/>
                <a:gd name="connsiteX1" fmla="*/ 0 w 306207"/>
                <a:gd name="connsiteY1" fmla="*/ 57490 h 114980"/>
                <a:gd name="connsiteX2" fmla="*/ 0 w 306207"/>
                <a:gd name="connsiteY2" fmla="*/ 57490 h 114980"/>
                <a:gd name="connsiteX3" fmla="*/ 192940 w 306207"/>
                <a:gd name="connsiteY3" fmla="*/ 0 h 114980"/>
                <a:gd name="connsiteX4" fmla="*/ 306207 w 306207"/>
                <a:gd name="connsiteY4" fmla="*/ 113267 h 114980"/>
                <a:gd name="connsiteX5" fmla="*/ 302071 w 306207"/>
                <a:gd name="connsiteY5" fmla="*/ 114980 h 114980"/>
                <a:gd name="connsiteX6" fmla="*/ 57490 w 306207"/>
                <a:gd name="connsiteY6" fmla="*/ 114979 h 114980"/>
                <a:gd name="connsiteX7" fmla="*/ 4518 w 306207"/>
                <a:gd name="connsiteY7" fmla="*/ 79867 h 114980"/>
                <a:gd name="connsiteX8" fmla="*/ 0 w 306207"/>
                <a:gd name="connsiteY8" fmla="*/ 57490 h 114980"/>
                <a:gd name="connsiteX9" fmla="*/ 16838 w 306207"/>
                <a:gd name="connsiteY9" fmla="*/ 16838 h 114980"/>
                <a:gd name="connsiteX10" fmla="*/ 57490 w 306207"/>
                <a:gd name="connsiteY10" fmla="*/ 0 h 1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07" h="114980">
                  <a:moveTo>
                    <a:pt x="0" y="57489"/>
                  </a:moveTo>
                  <a:lnTo>
                    <a:pt x="0" y="57490"/>
                  </a:lnTo>
                  <a:lnTo>
                    <a:pt x="0" y="57490"/>
                  </a:lnTo>
                  <a:close/>
                  <a:moveTo>
                    <a:pt x="192940" y="0"/>
                  </a:moveTo>
                  <a:lnTo>
                    <a:pt x="306207" y="113267"/>
                  </a:lnTo>
                  <a:lnTo>
                    <a:pt x="302071" y="114980"/>
                  </a:lnTo>
                  <a:lnTo>
                    <a:pt x="57490" y="114979"/>
                  </a:lnTo>
                  <a:cubicBezTo>
                    <a:pt x="33677" y="114979"/>
                    <a:pt x="13245" y="100501"/>
                    <a:pt x="4518" y="79867"/>
                  </a:cubicBezTo>
                  <a:lnTo>
                    <a:pt x="0" y="57490"/>
                  </a:lnTo>
                  <a:lnTo>
                    <a:pt x="16838" y="16838"/>
                  </a:lnTo>
                  <a:cubicBezTo>
                    <a:pt x="27242" y="6435"/>
                    <a:pt x="41614" y="0"/>
                    <a:pt x="57490"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5" name="任意多边形: 形状 14"/>
            <p:cNvSpPr/>
            <p:nvPr>
              <p:custDataLst>
                <p:tags r:id="rId5"/>
              </p:custDataLst>
            </p:nvPr>
          </p:nvSpPr>
          <p:spPr>
            <a:xfrm rot="18900000">
              <a:off x="11446442" y="543588"/>
              <a:ext cx="1239784" cy="857251"/>
            </a:xfrm>
            <a:custGeom>
              <a:avLst/>
              <a:gdLst>
                <a:gd name="connsiteX0" fmla="*/ 1239784 w 1239784"/>
                <a:gd name="connsiteY0" fmla="*/ 313 h 857251"/>
                <a:gd name="connsiteX1" fmla="*/ 382846 w 1239784"/>
                <a:gd name="connsiteY1" fmla="*/ 857251 h 857251"/>
                <a:gd name="connsiteX2" fmla="*/ 344183 w 1239784"/>
                <a:gd name="connsiteY2" fmla="*/ 853353 h 857251"/>
                <a:gd name="connsiteX3" fmla="*/ 0 w 1239784"/>
                <a:gd name="connsiteY3" fmla="*/ 431055 h 857251"/>
                <a:gd name="connsiteX4" fmla="*/ 0 w 1239784"/>
                <a:gd name="connsiteY4" fmla="*/ 431056 h 857251"/>
                <a:gd name="connsiteX5" fmla="*/ 431056 w 1239784"/>
                <a:gd name="connsiteY5" fmla="*/ 0 h 857251"/>
                <a:gd name="connsiteX6" fmla="*/ 1236675 w 1239784"/>
                <a:gd name="connsiteY6" fmla="*/ 0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784" h="857251">
                  <a:moveTo>
                    <a:pt x="1239784" y="313"/>
                  </a:moveTo>
                  <a:lnTo>
                    <a:pt x="382846" y="857251"/>
                  </a:lnTo>
                  <a:lnTo>
                    <a:pt x="344183" y="853353"/>
                  </a:lnTo>
                  <a:cubicBezTo>
                    <a:pt x="147758" y="813159"/>
                    <a:pt x="0" y="639363"/>
                    <a:pt x="0" y="431055"/>
                  </a:cubicBezTo>
                  <a:lnTo>
                    <a:pt x="0" y="431056"/>
                  </a:lnTo>
                  <a:cubicBezTo>
                    <a:pt x="0" y="192990"/>
                    <a:pt x="192990" y="0"/>
                    <a:pt x="431056" y="0"/>
                  </a:cubicBezTo>
                  <a:lnTo>
                    <a:pt x="1236675" y="0"/>
                  </a:lnTo>
                  <a:close/>
                </a:path>
              </a:pathLst>
            </a:custGeom>
            <a:solidFill>
              <a:srgbClr val="1E6BC5">
                <a:lumMod val="20000"/>
                <a:lumOff val="80000"/>
                <a:alpha val="37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6" name="矩形: 圆角 15"/>
            <p:cNvSpPr/>
            <p:nvPr>
              <p:custDataLst>
                <p:tags r:id="rId6"/>
              </p:custDataLst>
            </p:nvPr>
          </p:nvSpPr>
          <p:spPr>
            <a:xfrm rot="18900000">
              <a:off x="10226120" y="3806879"/>
              <a:ext cx="1667730" cy="272109"/>
            </a:xfrm>
            <a:prstGeom prst="roundRect">
              <a:avLst>
                <a:gd name="adj" fmla="val 50000"/>
              </a:avLst>
            </a:prstGeom>
            <a:solidFill>
              <a:srgbClr val="1E6BC5">
                <a:lumMod val="20000"/>
                <a:lumOff val="80000"/>
                <a:alpha val="38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7" name="任意多边形: 形状 16"/>
            <p:cNvSpPr/>
            <p:nvPr>
              <p:custDataLst>
                <p:tags r:id="rId7"/>
              </p:custDataLst>
            </p:nvPr>
          </p:nvSpPr>
          <p:spPr>
            <a:xfrm rot="18900000">
              <a:off x="11621239" y="4083433"/>
              <a:ext cx="702752" cy="81478"/>
            </a:xfrm>
            <a:custGeom>
              <a:avLst/>
              <a:gdLst>
                <a:gd name="connsiteX0" fmla="*/ 702752 w 702752"/>
                <a:gd name="connsiteY0" fmla="*/ 0 h 81478"/>
                <a:gd name="connsiteX1" fmla="*/ 621274 w 702752"/>
                <a:gd name="connsiteY1" fmla="*/ 81478 h 81478"/>
                <a:gd name="connsiteX2" fmla="*/ 40739 w 702752"/>
                <a:gd name="connsiteY2" fmla="*/ 81478 h 81478"/>
                <a:gd name="connsiteX3" fmla="*/ 0 w 702752"/>
                <a:gd name="connsiteY3" fmla="*/ 40739 h 81478"/>
                <a:gd name="connsiteX4" fmla="*/ 40739 w 702752"/>
                <a:gd name="connsiteY4" fmla="*/ 0 h 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52" h="81478">
                  <a:moveTo>
                    <a:pt x="702752" y="0"/>
                  </a:moveTo>
                  <a:lnTo>
                    <a:pt x="621274" y="81478"/>
                  </a:lnTo>
                  <a:lnTo>
                    <a:pt x="40739" y="81478"/>
                  </a:lnTo>
                  <a:cubicBezTo>
                    <a:pt x="18239" y="81478"/>
                    <a:pt x="0" y="63239"/>
                    <a:pt x="0" y="40739"/>
                  </a:cubicBezTo>
                  <a:cubicBezTo>
                    <a:pt x="0" y="18239"/>
                    <a:pt x="18239" y="0"/>
                    <a:pt x="40739" y="0"/>
                  </a:cubicBezTo>
                  <a:close/>
                </a:path>
              </a:pathLst>
            </a:custGeom>
            <a:solidFill>
              <a:srgbClr val="1E6BC5">
                <a:lumMod val="20000"/>
                <a:lumOff val="80000"/>
                <a:alpha val="5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8" name="任意多边形: 形状 17"/>
            <p:cNvSpPr/>
            <p:nvPr>
              <p:custDataLst>
                <p:tags r:id="rId8"/>
              </p:custDataLst>
            </p:nvPr>
          </p:nvSpPr>
          <p:spPr>
            <a:xfrm rot="18900000" flipV="1">
              <a:off x="10462052" y="190673"/>
              <a:ext cx="649686" cy="45720"/>
            </a:xfrm>
            <a:custGeom>
              <a:avLst/>
              <a:gdLst>
                <a:gd name="connsiteX0" fmla="*/ 0 w 649686"/>
                <a:gd name="connsiteY0" fmla="*/ 22860 h 45720"/>
                <a:gd name="connsiteX1" fmla="*/ 0 w 649686"/>
                <a:gd name="connsiteY1" fmla="*/ 22859 h 45720"/>
                <a:gd name="connsiteX2" fmla="*/ 0 w 649686"/>
                <a:gd name="connsiteY2" fmla="*/ 22859 h 45720"/>
                <a:gd name="connsiteX3" fmla="*/ 603966 w 649686"/>
                <a:gd name="connsiteY3" fmla="*/ 45720 h 45720"/>
                <a:gd name="connsiteX4" fmla="*/ 649686 w 649686"/>
                <a:gd name="connsiteY4" fmla="*/ 0 h 45720"/>
                <a:gd name="connsiteX5" fmla="*/ 22860 w 649686"/>
                <a:gd name="connsiteY5" fmla="*/ 0 h 45720"/>
                <a:gd name="connsiteX6" fmla="*/ 6696 w 649686"/>
                <a:gd name="connsiteY6" fmla="*/ 6695 h 45720"/>
                <a:gd name="connsiteX7" fmla="*/ 0 w 649686"/>
                <a:gd name="connsiteY7" fmla="*/ 22859 h 45720"/>
                <a:gd name="connsiteX8" fmla="*/ 6696 w 649686"/>
                <a:gd name="connsiteY8" fmla="*/ 39023 h 45720"/>
                <a:gd name="connsiteX9" fmla="*/ 22860 w 649686"/>
                <a:gd name="connsiteY9"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86" h="45720">
                  <a:moveTo>
                    <a:pt x="0" y="22860"/>
                  </a:moveTo>
                  <a:lnTo>
                    <a:pt x="0" y="22859"/>
                  </a:lnTo>
                  <a:lnTo>
                    <a:pt x="0" y="22859"/>
                  </a:lnTo>
                  <a:close/>
                  <a:moveTo>
                    <a:pt x="603966" y="45720"/>
                  </a:moveTo>
                  <a:lnTo>
                    <a:pt x="649686" y="0"/>
                  </a:lnTo>
                  <a:lnTo>
                    <a:pt x="22860" y="0"/>
                  </a:lnTo>
                  <a:cubicBezTo>
                    <a:pt x="16548" y="0"/>
                    <a:pt x="10832" y="2559"/>
                    <a:pt x="6696" y="6695"/>
                  </a:cubicBezTo>
                  <a:lnTo>
                    <a:pt x="0" y="22859"/>
                  </a:lnTo>
                  <a:lnTo>
                    <a:pt x="6696" y="39023"/>
                  </a:lnTo>
                  <a:cubicBezTo>
                    <a:pt x="10833" y="43160"/>
                    <a:pt x="16547" y="45719"/>
                    <a:pt x="22860" y="45719"/>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0" name="矩形: 圆角 19"/>
            <p:cNvSpPr/>
            <p:nvPr>
              <p:custDataLst>
                <p:tags r:id="rId9"/>
              </p:custDataLst>
            </p:nvPr>
          </p:nvSpPr>
          <p:spPr>
            <a:xfrm rot="18900000">
              <a:off x="366793" y="2736488"/>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1" name="矩形: 圆角 20"/>
            <p:cNvSpPr/>
            <p:nvPr>
              <p:custDataLst>
                <p:tags r:id="rId10"/>
              </p:custDataLst>
            </p:nvPr>
          </p:nvSpPr>
          <p:spPr>
            <a:xfrm rot="18900000" flipV="1">
              <a:off x="784666" y="3790496"/>
              <a:ext cx="1041400" cy="45719"/>
            </a:xfrm>
            <a:prstGeom prst="roundRect">
              <a:avLst>
                <a:gd name="adj" fmla="val 50000"/>
              </a:avLst>
            </a:prstGeom>
            <a:solidFill>
              <a:srgbClr val="1E6BC5">
                <a:lumMod val="20000"/>
                <a:lumOff val="80000"/>
                <a:alpha val="3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3" name="任意多边形: 形状 22"/>
            <p:cNvSpPr/>
            <p:nvPr>
              <p:custDataLst>
                <p:tags r:id="rId11"/>
              </p:custDataLst>
            </p:nvPr>
          </p:nvSpPr>
          <p:spPr>
            <a:xfrm rot="18900000">
              <a:off x="2110843" y="6449654"/>
              <a:ext cx="913022" cy="425060"/>
            </a:xfrm>
            <a:custGeom>
              <a:avLst/>
              <a:gdLst>
                <a:gd name="connsiteX0" fmla="*/ 850773 w 913022"/>
                <a:gd name="connsiteY0" fmla="*/ 62249 h 425060"/>
                <a:gd name="connsiteX1" fmla="*/ 913022 w 913022"/>
                <a:gd name="connsiteY1" fmla="*/ 212530 h 425060"/>
                <a:gd name="connsiteX2" fmla="*/ 913021 w 913022"/>
                <a:gd name="connsiteY2" fmla="*/ 212530 h 425060"/>
                <a:gd name="connsiteX3" fmla="*/ 700491 w 913022"/>
                <a:gd name="connsiteY3" fmla="*/ 425060 h 425060"/>
                <a:gd name="connsiteX4" fmla="*/ 392116 w 913022"/>
                <a:gd name="connsiteY4" fmla="*/ 425059 h 425060"/>
                <a:gd name="connsiteX5" fmla="*/ 0 w 913022"/>
                <a:gd name="connsiteY5" fmla="*/ 32943 h 425060"/>
                <a:gd name="connsiteX6" fmla="*/ 24090 w 913022"/>
                <a:gd name="connsiteY6" fmla="*/ 16702 h 425060"/>
                <a:gd name="connsiteX7" fmla="*/ 106816 w 913022"/>
                <a:gd name="connsiteY7" fmla="*/ 0 h 425060"/>
                <a:gd name="connsiteX8" fmla="*/ 700492 w 913022"/>
                <a:gd name="connsiteY8" fmla="*/ 0 h 425060"/>
                <a:gd name="connsiteX9" fmla="*/ 850773 w 913022"/>
                <a:gd name="connsiteY9" fmla="*/ 62249 h 4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022" h="425060">
                  <a:moveTo>
                    <a:pt x="850773" y="62249"/>
                  </a:moveTo>
                  <a:cubicBezTo>
                    <a:pt x="889234" y="100709"/>
                    <a:pt x="913022" y="153842"/>
                    <a:pt x="913022" y="212530"/>
                  </a:cubicBezTo>
                  <a:lnTo>
                    <a:pt x="913021" y="212530"/>
                  </a:lnTo>
                  <a:cubicBezTo>
                    <a:pt x="913021" y="329907"/>
                    <a:pt x="817868" y="425060"/>
                    <a:pt x="700491" y="425060"/>
                  </a:cubicBezTo>
                  <a:lnTo>
                    <a:pt x="392116" y="425059"/>
                  </a:lnTo>
                  <a:lnTo>
                    <a:pt x="0" y="32943"/>
                  </a:lnTo>
                  <a:lnTo>
                    <a:pt x="24090" y="16702"/>
                  </a:lnTo>
                  <a:cubicBezTo>
                    <a:pt x="49516" y="5947"/>
                    <a:pt x="77472" y="0"/>
                    <a:pt x="106816" y="0"/>
                  </a:cubicBezTo>
                  <a:lnTo>
                    <a:pt x="700492" y="0"/>
                  </a:lnTo>
                  <a:cubicBezTo>
                    <a:pt x="759180" y="0"/>
                    <a:pt x="812313" y="23788"/>
                    <a:pt x="850773" y="62249"/>
                  </a:cubicBezTo>
                  <a:close/>
                </a:path>
              </a:pathLst>
            </a:custGeom>
            <a:solidFill>
              <a:srgbClr val="1E6BC5">
                <a:lumMod val="20000"/>
                <a:lumOff val="80000"/>
                <a:alpha val="4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5" name="任意多边形: 形状 24"/>
            <p:cNvSpPr/>
            <p:nvPr>
              <p:custDataLst>
                <p:tags r:id="rId12"/>
              </p:custDataLst>
            </p:nvPr>
          </p:nvSpPr>
          <p:spPr>
            <a:xfrm rot="8100000">
              <a:off x="879866" y="6591528"/>
              <a:ext cx="627548" cy="306878"/>
            </a:xfrm>
            <a:custGeom>
              <a:avLst/>
              <a:gdLst>
                <a:gd name="connsiteX0" fmla="*/ 320670 w 627548"/>
                <a:gd name="connsiteY0" fmla="*/ 0 h 306878"/>
                <a:gd name="connsiteX1" fmla="*/ 627548 w 627548"/>
                <a:gd name="connsiteY1" fmla="*/ 306878 h 306878"/>
                <a:gd name="connsiteX2" fmla="*/ 153439 w 627548"/>
                <a:gd name="connsiteY2" fmla="*/ 306878 h 306878"/>
                <a:gd name="connsiteX3" fmla="*/ 0 w 627548"/>
                <a:gd name="connsiteY3" fmla="*/ 153439 h 306878"/>
                <a:gd name="connsiteX4" fmla="*/ 153439 w 627548"/>
                <a:gd name="connsiteY4" fmla="*/ 0 h 30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48" h="306878">
                  <a:moveTo>
                    <a:pt x="320670" y="0"/>
                  </a:moveTo>
                  <a:lnTo>
                    <a:pt x="627548" y="306878"/>
                  </a:lnTo>
                  <a:lnTo>
                    <a:pt x="153439" y="306878"/>
                  </a:lnTo>
                  <a:cubicBezTo>
                    <a:pt x="68697" y="306878"/>
                    <a:pt x="0" y="238181"/>
                    <a:pt x="0" y="153439"/>
                  </a:cubicBezTo>
                  <a:cubicBezTo>
                    <a:pt x="0" y="68697"/>
                    <a:pt x="68697" y="0"/>
                    <a:pt x="153439"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6" name="任意多边形: 形状 25"/>
            <p:cNvSpPr/>
            <p:nvPr>
              <p:custDataLst>
                <p:tags r:id="rId13"/>
              </p:custDataLst>
            </p:nvPr>
          </p:nvSpPr>
          <p:spPr>
            <a:xfrm rot="18900000">
              <a:off x="-320083" y="2618229"/>
              <a:ext cx="689618" cy="609741"/>
            </a:xfrm>
            <a:custGeom>
              <a:avLst/>
              <a:gdLst>
                <a:gd name="connsiteX0" fmla="*/ 606653 w 689618"/>
                <a:gd name="connsiteY0" fmla="*/ 0 h 609741"/>
                <a:gd name="connsiteX1" fmla="*/ 659566 w 689618"/>
                <a:gd name="connsiteY1" fmla="*/ 78481 h 609741"/>
                <a:gd name="connsiteX2" fmla="*/ 689618 w 689618"/>
                <a:gd name="connsiteY2" fmla="*/ 227332 h 609741"/>
                <a:gd name="connsiteX3" fmla="*/ 689617 w 689618"/>
                <a:gd name="connsiteY3" fmla="*/ 227332 h 609741"/>
                <a:gd name="connsiteX4" fmla="*/ 307208 w 689618"/>
                <a:gd name="connsiteY4" fmla="*/ 609741 h 609741"/>
                <a:gd name="connsiteX5" fmla="*/ 30626 w 689618"/>
                <a:gd name="connsiteY5" fmla="*/ 609740 h 609741"/>
                <a:gd name="connsiteX6" fmla="*/ 0 w 689618"/>
                <a:gd name="connsiteY6" fmla="*/ 606653 h 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8" h="609741">
                  <a:moveTo>
                    <a:pt x="606653" y="0"/>
                  </a:moveTo>
                  <a:lnTo>
                    <a:pt x="659566" y="78481"/>
                  </a:lnTo>
                  <a:cubicBezTo>
                    <a:pt x="678917" y="124232"/>
                    <a:pt x="689618" y="174532"/>
                    <a:pt x="689618" y="227332"/>
                  </a:cubicBezTo>
                  <a:lnTo>
                    <a:pt x="689617" y="227332"/>
                  </a:lnTo>
                  <a:cubicBezTo>
                    <a:pt x="689617" y="438531"/>
                    <a:pt x="518407" y="609741"/>
                    <a:pt x="307208" y="609741"/>
                  </a:cubicBezTo>
                  <a:lnTo>
                    <a:pt x="30626" y="609740"/>
                  </a:lnTo>
                  <a:lnTo>
                    <a:pt x="0" y="606653"/>
                  </a:lnTo>
                  <a:close/>
                </a:path>
              </a:pathLst>
            </a:custGeom>
            <a:solidFill>
              <a:srgbClr val="1E6BC5">
                <a:lumMod val="20000"/>
                <a:lumOff val="80000"/>
                <a:alpha val="53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7" name="矩形: 圆角 26"/>
            <p:cNvSpPr/>
            <p:nvPr>
              <p:custDataLst>
                <p:tags r:id="rId14"/>
              </p:custDataLst>
            </p:nvPr>
          </p:nvSpPr>
          <p:spPr>
            <a:xfrm rot="18900000">
              <a:off x="7897392" y="2824249"/>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8" name="矩形: 圆角 27"/>
            <p:cNvSpPr/>
            <p:nvPr>
              <p:custDataLst>
                <p:tags r:id="rId15"/>
              </p:custDataLst>
            </p:nvPr>
          </p:nvSpPr>
          <p:spPr>
            <a:xfrm rot="18900000">
              <a:off x="8577076" y="1087612"/>
              <a:ext cx="1547307" cy="324025"/>
            </a:xfrm>
            <a:prstGeom prst="roundRect">
              <a:avLst>
                <a:gd name="adj" fmla="val 50000"/>
              </a:avLst>
            </a:prstGeom>
            <a:solidFill>
              <a:srgbClr val="1E6BC5">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9" name="矩形: 圆角 28"/>
            <p:cNvSpPr/>
            <p:nvPr>
              <p:custDataLst>
                <p:tags r:id="rId16"/>
              </p:custDataLst>
            </p:nvPr>
          </p:nvSpPr>
          <p:spPr>
            <a:xfrm rot="18900000" flipV="1">
              <a:off x="10080038" y="2224634"/>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35" name="任意多边形: 形状 34"/>
            <p:cNvSpPr/>
            <p:nvPr>
              <p:custDataLst>
                <p:tags r:id="rId17"/>
              </p:custDataLst>
            </p:nvPr>
          </p:nvSpPr>
          <p:spPr>
            <a:xfrm>
              <a:off x="0" y="4618573"/>
              <a:ext cx="1902293" cy="2239427"/>
            </a:xfrm>
            <a:custGeom>
              <a:avLst/>
              <a:gdLst>
                <a:gd name="connsiteX0" fmla="*/ 1378087 w 1902293"/>
                <a:gd name="connsiteY0" fmla="*/ 0 h 2239427"/>
                <a:gd name="connsiteX1" fmla="*/ 1748756 w 1902293"/>
                <a:gd name="connsiteY1" fmla="*/ 153536 h 2239427"/>
                <a:gd name="connsiteX2" fmla="*/ 1748756 w 1902293"/>
                <a:gd name="connsiteY2" fmla="*/ 894876 h 2239427"/>
                <a:gd name="connsiteX3" fmla="*/ 404205 w 1902293"/>
                <a:gd name="connsiteY3" fmla="*/ 2239427 h 2239427"/>
                <a:gd name="connsiteX4" fmla="*/ 0 w 1902293"/>
                <a:gd name="connsiteY4" fmla="*/ 2239427 h 2239427"/>
                <a:gd name="connsiteX5" fmla="*/ 0 w 1902293"/>
                <a:gd name="connsiteY5" fmla="*/ 1160954 h 2239427"/>
                <a:gd name="connsiteX6" fmla="*/ 1007417 w 1902293"/>
                <a:gd name="connsiteY6" fmla="*/ 153536 h 2239427"/>
                <a:gd name="connsiteX7" fmla="*/ 1378087 w 1902293"/>
                <a:gd name="connsiteY7" fmla="*/ 0 h 223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293" h="2239427">
                  <a:moveTo>
                    <a:pt x="1378087" y="0"/>
                  </a:moveTo>
                  <a:cubicBezTo>
                    <a:pt x="1512243" y="0"/>
                    <a:pt x="1646398" y="51178"/>
                    <a:pt x="1748756" y="153536"/>
                  </a:cubicBezTo>
                  <a:cubicBezTo>
                    <a:pt x="1953472" y="358251"/>
                    <a:pt x="1953472" y="690161"/>
                    <a:pt x="1748756" y="894876"/>
                  </a:cubicBezTo>
                  <a:lnTo>
                    <a:pt x="404205" y="2239427"/>
                  </a:lnTo>
                  <a:lnTo>
                    <a:pt x="0" y="2239427"/>
                  </a:lnTo>
                  <a:lnTo>
                    <a:pt x="0" y="1160954"/>
                  </a:lnTo>
                  <a:lnTo>
                    <a:pt x="1007417" y="153536"/>
                  </a:lnTo>
                  <a:cubicBezTo>
                    <a:pt x="1109774" y="51179"/>
                    <a:pt x="1243931" y="0"/>
                    <a:pt x="1378087" y="0"/>
                  </a:cubicBezTo>
                  <a:close/>
                </a:path>
              </a:pathLst>
            </a:custGeom>
            <a:solidFill>
              <a:srgbClr val="1E6BC5">
                <a:lumMod val="20000"/>
                <a:lumOff val="80000"/>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mn-ea"/>
              </a:endParaRPr>
            </a:p>
          </p:txBody>
        </p:sp>
      </p:grpSp>
      <p:sp>
        <p:nvSpPr>
          <p:cNvPr id="36" name="矩形 35"/>
          <p:cNvSpPr/>
          <p:nvPr>
            <p:custDataLst>
              <p:tags r:id="rId18"/>
            </p:custDataLst>
          </p:nvPr>
        </p:nvSpPr>
        <p:spPr>
          <a:xfrm>
            <a:off x="921011" y="459397"/>
            <a:ext cx="10349978" cy="5955200"/>
          </a:xfrm>
          <a:prstGeom prst="rect">
            <a:avLst/>
          </a:prstGeom>
          <a:solidFill>
            <a:srgbClr val="FFFFFF">
              <a:alpha val="8000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文本框 6"/>
          <p:cNvSpPr txBox="1"/>
          <p:nvPr>
            <p:custDataLst>
              <p:tags r:id="rId19"/>
            </p:custDataLst>
          </p:nvPr>
        </p:nvSpPr>
        <p:spPr>
          <a:xfrm>
            <a:off x="2540539" y="1180096"/>
            <a:ext cx="7099300" cy="699807"/>
          </a:xfrm>
          <a:prstGeom prst="rect">
            <a:avLst/>
          </a:prstGeom>
          <a:noFill/>
        </p:spPr>
        <p:txBody>
          <a:bodyPr wrap="square" lIns="91440" tIns="45720" rIns="91440" bIns="45720" rtlCol="0">
            <a:normAutofit lnSpcReduction="10000"/>
          </a:bodyPr>
          <a:lstStyle/>
          <a:p>
            <a:pPr algn="ctr">
              <a:lnSpc>
                <a:spcPct val="120000"/>
              </a:lnSpc>
            </a:pPr>
            <a:r>
              <a:rPr lang="en-US" altLang="zh-CN" sz="3600" b="1" spc="300">
                <a:solidFill>
                  <a:srgbClr val="000000">
                    <a:lumMod val="75000"/>
                    <a:lumOff val="25000"/>
                  </a:srgbClr>
                </a:solidFill>
                <a:uFillTx/>
                <a:latin typeface="Arial" panose="020B0604020202020204" pitchFamily="34" charset="0"/>
                <a:ea typeface="微软雅黑" charset="-122"/>
              </a:rPr>
              <a:t>Background</a:t>
            </a:r>
            <a:endParaRPr lang="en-US" altLang="zh-CN" sz="3600" b="1" spc="300">
              <a:solidFill>
                <a:srgbClr val="000000">
                  <a:lumMod val="75000"/>
                  <a:lumOff val="25000"/>
                </a:srgbClr>
              </a:solidFill>
              <a:uFillTx/>
              <a:latin typeface="Arial" panose="020B0604020202020204" pitchFamily="34" charset="0"/>
              <a:ea typeface="微软雅黑" charset="-122"/>
            </a:endParaRPr>
          </a:p>
        </p:txBody>
      </p:sp>
      <p:pic>
        <p:nvPicPr>
          <p:cNvPr id="2" name="图片 1" descr="/private/var/folders/7q/26bk2xr92qlfcp7m9z0w50l00000gn/T/com.kingsoft.wpsoffice.mac/picturecompress_20230216213415/output_1.pngoutput_1"/>
          <p:cNvPicPr>
            <a:picLocks noChangeAspect="1"/>
          </p:cNvPicPr>
          <p:nvPr/>
        </p:nvPicPr>
        <p:blipFill>
          <a:blip r:embed="rId20"/>
          <a:stretch>
            <a:fillRect/>
          </a:stretch>
        </p:blipFill>
        <p:spPr>
          <a:xfrm>
            <a:off x="1115060" y="1963420"/>
            <a:ext cx="9949180" cy="4398645"/>
          </a:xfrm>
          <a:prstGeom prst="rect">
            <a:avLst/>
          </a:prstGeom>
        </p:spPr>
      </p:pic>
    </p:spTree>
    <p:custDataLst>
      <p:tags r:id="rId2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custDataLst>
              <p:tags r:id="rId1"/>
            </p:custDataLst>
          </p:nvPr>
        </p:nvGrpSpPr>
        <p:grpSpPr>
          <a:xfrm>
            <a:off x="-320083" y="11329"/>
            <a:ext cx="13006309" cy="6887077"/>
            <a:chOff x="-320083" y="11329"/>
            <a:chExt cx="13006309" cy="6887077"/>
          </a:xfrm>
        </p:grpSpPr>
        <p:sp>
          <p:nvSpPr>
            <p:cNvPr id="12" name="矩形: 圆角 11"/>
            <p:cNvSpPr/>
            <p:nvPr>
              <p:custDataLst>
                <p:tags r:id="rId2"/>
              </p:custDataLst>
            </p:nvPr>
          </p:nvSpPr>
          <p:spPr>
            <a:xfrm rot="18900000" flipH="1">
              <a:off x="9584738" y="863247"/>
              <a:ext cx="2032000" cy="497840"/>
            </a:xfrm>
            <a:prstGeom prst="roundRect">
              <a:avLst>
                <a:gd name="adj" fmla="val 50000"/>
              </a:avLst>
            </a:pr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3" name="矩形: 圆角 12"/>
            <p:cNvSpPr/>
            <p:nvPr>
              <p:custDataLst>
                <p:tags r:id="rId3"/>
              </p:custDataLst>
            </p:nvPr>
          </p:nvSpPr>
          <p:spPr>
            <a:xfrm rot="18900000" flipV="1">
              <a:off x="9119139" y="1333709"/>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4" name="任意多边形: 形状 13"/>
            <p:cNvSpPr/>
            <p:nvPr>
              <p:custDataLst>
                <p:tags r:id="rId4"/>
              </p:custDataLst>
            </p:nvPr>
          </p:nvSpPr>
          <p:spPr>
            <a:xfrm rot="18900000">
              <a:off x="9149982" y="11329"/>
              <a:ext cx="306207" cy="114980"/>
            </a:xfrm>
            <a:custGeom>
              <a:avLst/>
              <a:gdLst>
                <a:gd name="connsiteX0" fmla="*/ 0 w 306207"/>
                <a:gd name="connsiteY0" fmla="*/ 57489 h 114980"/>
                <a:gd name="connsiteX1" fmla="*/ 0 w 306207"/>
                <a:gd name="connsiteY1" fmla="*/ 57490 h 114980"/>
                <a:gd name="connsiteX2" fmla="*/ 0 w 306207"/>
                <a:gd name="connsiteY2" fmla="*/ 57490 h 114980"/>
                <a:gd name="connsiteX3" fmla="*/ 192940 w 306207"/>
                <a:gd name="connsiteY3" fmla="*/ 0 h 114980"/>
                <a:gd name="connsiteX4" fmla="*/ 306207 w 306207"/>
                <a:gd name="connsiteY4" fmla="*/ 113267 h 114980"/>
                <a:gd name="connsiteX5" fmla="*/ 302071 w 306207"/>
                <a:gd name="connsiteY5" fmla="*/ 114980 h 114980"/>
                <a:gd name="connsiteX6" fmla="*/ 57490 w 306207"/>
                <a:gd name="connsiteY6" fmla="*/ 114979 h 114980"/>
                <a:gd name="connsiteX7" fmla="*/ 4518 w 306207"/>
                <a:gd name="connsiteY7" fmla="*/ 79867 h 114980"/>
                <a:gd name="connsiteX8" fmla="*/ 0 w 306207"/>
                <a:gd name="connsiteY8" fmla="*/ 57490 h 114980"/>
                <a:gd name="connsiteX9" fmla="*/ 16838 w 306207"/>
                <a:gd name="connsiteY9" fmla="*/ 16838 h 114980"/>
                <a:gd name="connsiteX10" fmla="*/ 57490 w 306207"/>
                <a:gd name="connsiteY10" fmla="*/ 0 h 1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07" h="114980">
                  <a:moveTo>
                    <a:pt x="0" y="57489"/>
                  </a:moveTo>
                  <a:lnTo>
                    <a:pt x="0" y="57490"/>
                  </a:lnTo>
                  <a:lnTo>
                    <a:pt x="0" y="57490"/>
                  </a:lnTo>
                  <a:close/>
                  <a:moveTo>
                    <a:pt x="192940" y="0"/>
                  </a:moveTo>
                  <a:lnTo>
                    <a:pt x="306207" y="113267"/>
                  </a:lnTo>
                  <a:lnTo>
                    <a:pt x="302071" y="114980"/>
                  </a:lnTo>
                  <a:lnTo>
                    <a:pt x="57490" y="114979"/>
                  </a:lnTo>
                  <a:cubicBezTo>
                    <a:pt x="33677" y="114979"/>
                    <a:pt x="13245" y="100501"/>
                    <a:pt x="4518" y="79867"/>
                  </a:cubicBezTo>
                  <a:lnTo>
                    <a:pt x="0" y="57490"/>
                  </a:lnTo>
                  <a:lnTo>
                    <a:pt x="16838" y="16838"/>
                  </a:lnTo>
                  <a:cubicBezTo>
                    <a:pt x="27242" y="6435"/>
                    <a:pt x="41614" y="0"/>
                    <a:pt x="57490"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5" name="任意多边形: 形状 14"/>
            <p:cNvSpPr/>
            <p:nvPr>
              <p:custDataLst>
                <p:tags r:id="rId5"/>
              </p:custDataLst>
            </p:nvPr>
          </p:nvSpPr>
          <p:spPr>
            <a:xfrm rot="18900000">
              <a:off x="11446442" y="543588"/>
              <a:ext cx="1239784" cy="857251"/>
            </a:xfrm>
            <a:custGeom>
              <a:avLst/>
              <a:gdLst>
                <a:gd name="connsiteX0" fmla="*/ 1239784 w 1239784"/>
                <a:gd name="connsiteY0" fmla="*/ 313 h 857251"/>
                <a:gd name="connsiteX1" fmla="*/ 382846 w 1239784"/>
                <a:gd name="connsiteY1" fmla="*/ 857251 h 857251"/>
                <a:gd name="connsiteX2" fmla="*/ 344183 w 1239784"/>
                <a:gd name="connsiteY2" fmla="*/ 853353 h 857251"/>
                <a:gd name="connsiteX3" fmla="*/ 0 w 1239784"/>
                <a:gd name="connsiteY3" fmla="*/ 431055 h 857251"/>
                <a:gd name="connsiteX4" fmla="*/ 0 w 1239784"/>
                <a:gd name="connsiteY4" fmla="*/ 431056 h 857251"/>
                <a:gd name="connsiteX5" fmla="*/ 431056 w 1239784"/>
                <a:gd name="connsiteY5" fmla="*/ 0 h 857251"/>
                <a:gd name="connsiteX6" fmla="*/ 1236675 w 1239784"/>
                <a:gd name="connsiteY6" fmla="*/ 0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784" h="857251">
                  <a:moveTo>
                    <a:pt x="1239784" y="313"/>
                  </a:moveTo>
                  <a:lnTo>
                    <a:pt x="382846" y="857251"/>
                  </a:lnTo>
                  <a:lnTo>
                    <a:pt x="344183" y="853353"/>
                  </a:lnTo>
                  <a:cubicBezTo>
                    <a:pt x="147758" y="813159"/>
                    <a:pt x="0" y="639363"/>
                    <a:pt x="0" y="431055"/>
                  </a:cubicBezTo>
                  <a:lnTo>
                    <a:pt x="0" y="431056"/>
                  </a:lnTo>
                  <a:cubicBezTo>
                    <a:pt x="0" y="192990"/>
                    <a:pt x="192990" y="0"/>
                    <a:pt x="431056" y="0"/>
                  </a:cubicBezTo>
                  <a:lnTo>
                    <a:pt x="1236675" y="0"/>
                  </a:lnTo>
                  <a:close/>
                </a:path>
              </a:pathLst>
            </a:custGeom>
            <a:solidFill>
              <a:srgbClr val="1E6BC5">
                <a:lumMod val="20000"/>
                <a:lumOff val="80000"/>
                <a:alpha val="37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6" name="矩形: 圆角 15"/>
            <p:cNvSpPr/>
            <p:nvPr>
              <p:custDataLst>
                <p:tags r:id="rId6"/>
              </p:custDataLst>
            </p:nvPr>
          </p:nvSpPr>
          <p:spPr>
            <a:xfrm rot="18900000">
              <a:off x="10226120" y="3806879"/>
              <a:ext cx="1667730" cy="272109"/>
            </a:xfrm>
            <a:prstGeom prst="roundRect">
              <a:avLst>
                <a:gd name="adj" fmla="val 50000"/>
              </a:avLst>
            </a:prstGeom>
            <a:solidFill>
              <a:srgbClr val="1E6BC5">
                <a:lumMod val="20000"/>
                <a:lumOff val="80000"/>
                <a:alpha val="38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7" name="任意多边形: 形状 16"/>
            <p:cNvSpPr/>
            <p:nvPr>
              <p:custDataLst>
                <p:tags r:id="rId7"/>
              </p:custDataLst>
            </p:nvPr>
          </p:nvSpPr>
          <p:spPr>
            <a:xfrm rot="18900000">
              <a:off x="11621239" y="4083433"/>
              <a:ext cx="702752" cy="81478"/>
            </a:xfrm>
            <a:custGeom>
              <a:avLst/>
              <a:gdLst>
                <a:gd name="connsiteX0" fmla="*/ 702752 w 702752"/>
                <a:gd name="connsiteY0" fmla="*/ 0 h 81478"/>
                <a:gd name="connsiteX1" fmla="*/ 621274 w 702752"/>
                <a:gd name="connsiteY1" fmla="*/ 81478 h 81478"/>
                <a:gd name="connsiteX2" fmla="*/ 40739 w 702752"/>
                <a:gd name="connsiteY2" fmla="*/ 81478 h 81478"/>
                <a:gd name="connsiteX3" fmla="*/ 0 w 702752"/>
                <a:gd name="connsiteY3" fmla="*/ 40739 h 81478"/>
                <a:gd name="connsiteX4" fmla="*/ 40739 w 702752"/>
                <a:gd name="connsiteY4" fmla="*/ 0 h 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52" h="81478">
                  <a:moveTo>
                    <a:pt x="702752" y="0"/>
                  </a:moveTo>
                  <a:lnTo>
                    <a:pt x="621274" y="81478"/>
                  </a:lnTo>
                  <a:lnTo>
                    <a:pt x="40739" y="81478"/>
                  </a:lnTo>
                  <a:cubicBezTo>
                    <a:pt x="18239" y="81478"/>
                    <a:pt x="0" y="63239"/>
                    <a:pt x="0" y="40739"/>
                  </a:cubicBezTo>
                  <a:cubicBezTo>
                    <a:pt x="0" y="18239"/>
                    <a:pt x="18239" y="0"/>
                    <a:pt x="40739" y="0"/>
                  </a:cubicBezTo>
                  <a:close/>
                </a:path>
              </a:pathLst>
            </a:custGeom>
            <a:solidFill>
              <a:srgbClr val="1E6BC5">
                <a:lumMod val="20000"/>
                <a:lumOff val="80000"/>
                <a:alpha val="5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8" name="任意多边形: 形状 17"/>
            <p:cNvSpPr/>
            <p:nvPr>
              <p:custDataLst>
                <p:tags r:id="rId8"/>
              </p:custDataLst>
            </p:nvPr>
          </p:nvSpPr>
          <p:spPr>
            <a:xfrm rot="18900000" flipV="1">
              <a:off x="10462052" y="190673"/>
              <a:ext cx="649686" cy="45720"/>
            </a:xfrm>
            <a:custGeom>
              <a:avLst/>
              <a:gdLst>
                <a:gd name="connsiteX0" fmla="*/ 0 w 649686"/>
                <a:gd name="connsiteY0" fmla="*/ 22860 h 45720"/>
                <a:gd name="connsiteX1" fmla="*/ 0 w 649686"/>
                <a:gd name="connsiteY1" fmla="*/ 22859 h 45720"/>
                <a:gd name="connsiteX2" fmla="*/ 0 w 649686"/>
                <a:gd name="connsiteY2" fmla="*/ 22859 h 45720"/>
                <a:gd name="connsiteX3" fmla="*/ 603966 w 649686"/>
                <a:gd name="connsiteY3" fmla="*/ 45720 h 45720"/>
                <a:gd name="connsiteX4" fmla="*/ 649686 w 649686"/>
                <a:gd name="connsiteY4" fmla="*/ 0 h 45720"/>
                <a:gd name="connsiteX5" fmla="*/ 22860 w 649686"/>
                <a:gd name="connsiteY5" fmla="*/ 0 h 45720"/>
                <a:gd name="connsiteX6" fmla="*/ 6696 w 649686"/>
                <a:gd name="connsiteY6" fmla="*/ 6695 h 45720"/>
                <a:gd name="connsiteX7" fmla="*/ 0 w 649686"/>
                <a:gd name="connsiteY7" fmla="*/ 22859 h 45720"/>
                <a:gd name="connsiteX8" fmla="*/ 6696 w 649686"/>
                <a:gd name="connsiteY8" fmla="*/ 39023 h 45720"/>
                <a:gd name="connsiteX9" fmla="*/ 22860 w 649686"/>
                <a:gd name="connsiteY9"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86" h="45720">
                  <a:moveTo>
                    <a:pt x="0" y="22860"/>
                  </a:moveTo>
                  <a:lnTo>
                    <a:pt x="0" y="22859"/>
                  </a:lnTo>
                  <a:lnTo>
                    <a:pt x="0" y="22859"/>
                  </a:lnTo>
                  <a:close/>
                  <a:moveTo>
                    <a:pt x="603966" y="45720"/>
                  </a:moveTo>
                  <a:lnTo>
                    <a:pt x="649686" y="0"/>
                  </a:lnTo>
                  <a:lnTo>
                    <a:pt x="22860" y="0"/>
                  </a:lnTo>
                  <a:cubicBezTo>
                    <a:pt x="16548" y="0"/>
                    <a:pt x="10832" y="2559"/>
                    <a:pt x="6696" y="6695"/>
                  </a:cubicBezTo>
                  <a:lnTo>
                    <a:pt x="0" y="22859"/>
                  </a:lnTo>
                  <a:lnTo>
                    <a:pt x="6696" y="39023"/>
                  </a:lnTo>
                  <a:cubicBezTo>
                    <a:pt x="10833" y="43160"/>
                    <a:pt x="16547" y="45719"/>
                    <a:pt x="22860" y="45719"/>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0" name="矩形: 圆角 19"/>
            <p:cNvSpPr/>
            <p:nvPr>
              <p:custDataLst>
                <p:tags r:id="rId9"/>
              </p:custDataLst>
            </p:nvPr>
          </p:nvSpPr>
          <p:spPr>
            <a:xfrm rot="18900000">
              <a:off x="366793" y="2736488"/>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1" name="矩形: 圆角 20"/>
            <p:cNvSpPr/>
            <p:nvPr>
              <p:custDataLst>
                <p:tags r:id="rId10"/>
              </p:custDataLst>
            </p:nvPr>
          </p:nvSpPr>
          <p:spPr>
            <a:xfrm rot="18900000" flipV="1">
              <a:off x="784666" y="3790496"/>
              <a:ext cx="1041400" cy="45719"/>
            </a:xfrm>
            <a:prstGeom prst="roundRect">
              <a:avLst>
                <a:gd name="adj" fmla="val 50000"/>
              </a:avLst>
            </a:prstGeom>
            <a:solidFill>
              <a:srgbClr val="1E6BC5">
                <a:lumMod val="20000"/>
                <a:lumOff val="80000"/>
                <a:alpha val="3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3" name="任意多边形: 形状 22"/>
            <p:cNvSpPr/>
            <p:nvPr>
              <p:custDataLst>
                <p:tags r:id="rId11"/>
              </p:custDataLst>
            </p:nvPr>
          </p:nvSpPr>
          <p:spPr>
            <a:xfrm rot="18900000">
              <a:off x="2110843" y="6449654"/>
              <a:ext cx="913022" cy="425060"/>
            </a:xfrm>
            <a:custGeom>
              <a:avLst/>
              <a:gdLst>
                <a:gd name="connsiteX0" fmla="*/ 850773 w 913022"/>
                <a:gd name="connsiteY0" fmla="*/ 62249 h 425060"/>
                <a:gd name="connsiteX1" fmla="*/ 913022 w 913022"/>
                <a:gd name="connsiteY1" fmla="*/ 212530 h 425060"/>
                <a:gd name="connsiteX2" fmla="*/ 913021 w 913022"/>
                <a:gd name="connsiteY2" fmla="*/ 212530 h 425060"/>
                <a:gd name="connsiteX3" fmla="*/ 700491 w 913022"/>
                <a:gd name="connsiteY3" fmla="*/ 425060 h 425060"/>
                <a:gd name="connsiteX4" fmla="*/ 392116 w 913022"/>
                <a:gd name="connsiteY4" fmla="*/ 425059 h 425060"/>
                <a:gd name="connsiteX5" fmla="*/ 0 w 913022"/>
                <a:gd name="connsiteY5" fmla="*/ 32943 h 425060"/>
                <a:gd name="connsiteX6" fmla="*/ 24090 w 913022"/>
                <a:gd name="connsiteY6" fmla="*/ 16702 h 425060"/>
                <a:gd name="connsiteX7" fmla="*/ 106816 w 913022"/>
                <a:gd name="connsiteY7" fmla="*/ 0 h 425060"/>
                <a:gd name="connsiteX8" fmla="*/ 700492 w 913022"/>
                <a:gd name="connsiteY8" fmla="*/ 0 h 425060"/>
                <a:gd name="connsiteX9" fmla="*/ 850773 w 913022"/>
                <a:gd name="connsiteY9" fmla="*/ 62249 h 4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022" h="425060">
                  <a:moveTo>
                    <a:pt x="850773" y="62249"/>
                  </a:moveTo>
                  <a:cubicBezTo>
                    <a:pt x="889234" y="100709"/>
                    <a:pt x="913022" y="153842"/>
                    <a:pt x="913022" y="212530"/>
                  </a:cubicBezTo>
                  <a:lnTo>
                    <a:pt x="913021" y="212530"/>
                  </a:lnTo>
                  <a:cubicBezTo>
                    <a:pt x="913021" y="329907"/>
                    <a:pt x="817868" y="425060"/>
                    <a:pt x="700491" y="425060"/>
                  </a:cubicBezTo>
                  <a:lnTo>
                    <a:pt x="392116" y="425059"/>
                  </a:lnTo>
                  <a:lnTo>
                    <a:pt x="0" y="32943"/>
                  </a:lnTo>
                  <a:lnTo>
                    <a:pt x="24090" y="16702"/>
                  </a:lnTo>
                  <a:cubicBezTo>
                    <a:pt x="49516" y="5947"/>
                    <a:pt x="77472" y="0"/>
                    <a:pt x="106816" y="0"/>
                  </a:cubicBezTo>
                  <a:lnTo>
                    <a:pt x="700492" y="0"/>
                  </a:lnTo>
                  <a:cubicBezTo>
                    <a:pt x="759180" y="0"/>
                    <a:pt x="812313" y="23788"/>
                    <a:pt x="850773" y="62249"/>
                  </a:cubicBezTo>
                  <a:close/>
                </a:path>
              </a:pathLst>
            </a:custGeom>
            <a:solidFill>
              <a:srgbClr val="1E6BC5">
                <a:lumMod val="20000"/>
                <a:lumOff val="80000"/>
                <a:alpha val="4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5" name="任意多边形: 形状 24"/>
            <p:cNvSpPr/>
            <p:nvPr>
              <p:custDataLst>
                <p:tags r:id="rId12"/>
              </p:custDataLst>
            </p:nvPr>
          </p:nvSpPr>
          <p:spPr>
            <a:xfrm rot="8100000">
              <a:off x="879866" y="6591528"/>
              <a:ext cx="627548" cy="306878"/>
            </a:xfrm>
            <a:custGeom>
              <a:avLst/>
              <a:gdLst>
                <a:gd name="connsiteX0" fmla="*/ 320670 w 627548"/>
                <a:gd name="connsiteY0" fmla="*/ 0 h 306878"/>
                <a:gd name="connsiteX1" fmla="*/ 627548 w 627548"/>
                <a:gd name="connsiteY1" fmla="*/ 306878 h 306878"/>
                <a:gd name="connsiteX2" fmla="*/ 153439 w 627548"/>
                <a:gd name="connsiteY2" fmla="*/ 306878 h 306878"/>
                <a:gd name="connsiteX3" fmla="*/ 0 w 627548"/>
                <a:gd name="connsiteY3" fmla="*/ 153439 h 306878"/>
                <a:gd name="connsiteX4" fmla="*/ 153439 w 627548"/>
                <a:gd name="connsiteY4" fmla="*/ 0 h 30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48" h="306878">
                  <a:moveTo>
                    <a:pt x="320670" y="0"/>
                  </a:moveTo>
                  <a:lnTo>
                    <a:pt x="627548" y="306878"/>
                  </a:lnTo>
                  <a:lnTo>
                    <a:pt x="153439" y="306878"/>
                  </a:lnTo>
                  <a:cubicBezTo>
                    <a:pt x="68697" y="306878"/>
                    <a:pt x="0" y="238181"/>
                    <a:pt x="0" y="153439"/>
                  </a:cubicBezTo>
                  <a:cubicBezTo>
                    <a:pt x="0" y="68697"/>
                    <a:pt x="68697" y="0"/>
                    <a:pt x="153439"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6" name="任意多边形: 形状 25"/>
            <p:cNvSpPr/>
            <p:nvPr>
              <p:custDataLst>
                <p:tags r:id="rId13"/>
              </p:custDataLst>
            </p:nvPr>
          </p:nvSpPr>
          <p:spPr>
            <a:xfrm rot="18900000">
              <a:off x="-320083" y="2618229"/>
              <a:ext cx="689618" cy="609741"/>
            </a:xfrm>
            <a:custGeom>
              <a:avLst/>
              <a:gdLst>
                <a:gd name="connsiteX0" fmla="*/ 606653 w 689618"/>
                <a:gd name="connsiteY0" fmla="*/ 0 h 609741"/>
                <a:gd name="connsiteX1" fmla="*/ 659566 w 689618"/>
                <a:gd name="connsiteY1" fmla="*/ 78481 h 609741"/>
                <a:gd name="connsiteX2" fmla="*/ 689618 w 689618"/>
                <a:gd name="connsiteY2" fmla="*/ 227332 h 609741"/>
                <a:gd name="connsiteX3" fmla="*/ 689617 w 689618"/>
                <a:gd name="connsiteY3" fmla="*/ 227332 h 609741"/>
                <a:gd name="connsiteX4" fmla="*/ 307208 w 689618"/>
                <a:gd name="connsiteY4" fmla="*/ 609741 h 609741"/>
                <a:gd name="connsiteX5" fmla="*/ 30626 w 689618"/>
                <a:gd name="connsiteY5" fmla="*/ 609740 h 609741"/>
                <a:gd name="connsiteX6" fmla="*/ 0 w 689618"/>
                <a:gd name="connsiteY6" fmla="*/ 606653 h 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8" h="609741">
                  <a:moveTo>
                    <a:pt x="606653" y="0"/>
                  </a:moveTo>
                  <a:lnTo>
                    <a:pt x="659566" y="78481"/>
                  </a:lnTo>
                  <a:cubicBezTo>
                    <a:pt x="678917" y="124232"/>
                    <a:pt x="689618" y="174532"/>
                    <a:pt x="689618" y="227332"/>
                  </a:cubicBezTo>
                  <a:lnTo>
                    <a:pt x="689617" y="227332"/>
                  </a:lnTo>
                  <a:cubicBezTo>
                    <a:pt x="689617" y="438531"/>
                    <a:pt x="518407" y="609741"/>
                    <a:pt x="307208" y="609741"/>
                  </a:cubicBezTo>
                  <a:lnTo>
                    <a:pt x="30626" y="609740"/>
                  </a:lnTo>
                  <a:lnTo>
                    <a:pt x="0" y="606653"/>
                  </a:lnTo>
                  <a:close/>
                </a:path>
              </a:pathLst>
            </a:custGeom>
            <a:solidFill>
              <a:srgbClr val="1E6BC5">
                <a:lumMod val="20000"/>
                <a:lumOff val="80000"/>
                <a:alpha val="53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7" name="矩形: 圆角 26"/>
            <p:cNvSpPr/>
            <p:nvPr>
              <p:custDataLst>
                <p:tags r:id="rId14"/>
              </p:custDataLst>
            </p:nvPr>
          </p:nvSpPr>
          <p:spPr>
            <a:xfrm rot="18900000">
              <a:off x="7897392" y="2824249"/>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8" name="矩形: 圆角 27"/>
            <p:cNvSpPr/>
            <p:nvPr>
              <p:custDataLst>
                <p:tags r:id="rId15"/>
              </p:custDataLst>
            </p:nvPr>
          </p:nvSpPr>
          <p:spPr>
            <a:xfrm rot="18900000">
              <a:off x="8577076" y="1087612"/>
              <a:ext cx="1547307" cy="324025"/>
            </a:xfrm>
            <a:prstGeom prst="roundRect">
              <a:avLst>
                <a:gd name="adj" fmla="val 50000"/>
              </a:avLst>
            </a:prstGeom>
            <a:solidFill>
              <a:srgbClr val="1E6BC5">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9" name="矩形: 圆角 28"/>
            <p:cNvSpPr/>
            <p:nvPr>
              <p:custDataLst>
                <p:tags r:id="rId16"/>
              </p:custDataLst>
            </p:nvPr>
          </p:nvSpPr>
          <p:spPr>
            <a:xfrm rot="18900000" flipV="1">
              <a:off x="10080038" y="2224634"/>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35" name="任意多边形: 形状 34"/>
            <p:cNvSpPr/>
            <p:nvPr>
              <p:custDataLst>
                <p:tags r:id="rId17"/>
              </p:custDataLst>
            </p:nvPr>
          </p:nvSpPr>
          <p:spPr>
            <a:xfrm>
              <a:off x="0" y="4618573"/>
              <a:ext cx="1902293" cy="2239427"/>
            </a:xfrm>
            <a:custGeom>
              <a:avLst/>
              <a:gdLst>
                <a:gd name="connsiteX0" fmla="*/ 1378087 w 1902293"/>
                <a:gd name="connsiteY0" fmla="*/ 0 h 2239427"/>
                <a:gd name="connsiteX1" fmla="*/ 1748756 w 1902293"/>
                <a:gd name="connsiteY1" fmla="*/ 153536 h 2239427"/>
                <a:gd name="connsiteX2" fmla="*/ 1748756 w 1902293"/>
                <a:gd name="connsiteY2" fmla="*/ 894876 h 2239427"/>
                <a:gd name="connsiteX3" fmla="*/ 404205 w 1902293"/>
                <a:gd name="connsiteY3" fmla="*/ 2239427 h 2239427"/>
                <a:gd name="connsiteX4" fmla="*/ 0 w 1902293"/>
                <a:gd name="connsiteY4" fmla="*/ 2239427 h 2239427"/>
                <a:gd name="connsiteX5" fmla="*/ 0 w 1902293"/>
                <a:gd name="connsiteY5" fmla="*/ 1160954 h 2239427"/>
                <a:gd name="connsiteX6" fmla="*/ 1007417 w 1902293"/>
                <a:gd name="connsiteY6" fmla="*/ 153536 h 2239427"/>
                <a:gd name="connsiteX7" fmla="*/ 1378087 w 1902293"/>
                <a:gd name="connsiteY7" fmla="*/ 0 h 223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293" h="2239427">
                  <a:moveTo>
                    <a:pt x="1378087" y="0"/>
                  </a:moveTo>
                  <a:cubicBezTo>
                    <a:pt x="1512243" y="0"/>
                    <a:pt x="1646398" y="51178"/>
                    <a:pt x="1748756" y="153536"/>
                  </a:cubicBezTo>
                  <a:cubicBezTo>
                    <a:pt x="1953472" y="358251"/>
                    <a:pt x="1953472" y="690161"/>
                    <a:pt x="1748756" y="894876"/>
                  </a:cubicBezTo>
                  <a:lnTo>
                    <a:pt x="404205" y="2239427"/>
                  </a:lnTo>
                  <a:lnTo>
                    <a:pt x="0" y="2239427"/>
                  </a:lnTo>
                  <a:lnTo>
                    <a:pt x="0" y="1160954"/>
                  </a:lnTo>
                  <a:lnTo>
                    <a:pt x="1007417" y="153536"/>
                  </a:lnTo>
                  <a:cubicBezTo>
                    <a:pt x="1109774" y="51179"/>
                    <a:pt x="1243931" y="0"/>
                    <a:pt x="1378087" y="0"/>
                  </a:cubicBezTo>
                  <a:close/>
                </a:path>
              </a:pathLst>
            </a:custGeom>
            <a:solidFill>
              <a:srgbClr val="1E6BC5">
                <a:lumMod val="20000"/>
                <a:lumOff val="80000"/>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mn-ea"/>
              </a:endParaRPr>
            </a:p>
          </p:txBody>
        </p:sp>
      </p:grpSp>
      <p:sp>
        <p:nvSpPr>
          <p:cNvPr id="36" name="矩形 35"/>
          <p:cNvSpPr/>
          <p:nvPr>
            <p:custDataLst>
              <p:tags r:id="rId18"/>
            </p:custDataLst>
          </p:nvPr>
        </p:nvSpPr>
        <p:spPr>
          <a:xfrm>
            <a:off x="914661" y="459397"/>
            <a:ext cx="10349978" cy="5955200"/>
          </a:xfrm>
          <a:prstGeom prst="rect">
            <a:avLst/>
          </a:prstGeom>
          <a:solidFill>
            <a:srgbClr val="FFFFFF">
              <a:alpha val="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4" name="矩形 3"/>
          <p:cNvSpPr/>
          <p:nvPr>
            <p:custDataLst>
              <p:tags r:id="rId19"/>
            </p:custDataLst>
          </p:nvPr>
        </p:nvSpPr>
        <p:spPr>
          <a:xfrm>
            <a:off x="921011" y="459397"/>
            <a:ext cx="10349978" cy="5955200"/>
          </a:xfrm>
          <a:prstGeom prst="rect">
            <a:avLst/>
          </a:prstGeom>
          <a:solidFill>
            <a:srgbClr val="FFFFFF">
              <a:alpha val="8000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p>
            <a:pPr algn="ctr"/>
            <a:endParaRPr kumimoji="1" lang="zh-CN" altLang="en-US" sz="1600" b="1">
              <a:solidFill>
                <a:srgbClr val="FFFFFF"/>
              </a:solidFill>
              <a:latin typeface="+mn-ea"/>
            </a:endParaRPr>
          </a:p>
        </p:txBody>
      </p:sp>
      <p:sp>
        <p:nvSpPr>
          <p:cNvPr id="7" name="文本框 6"/>
          <p:cNvSpPr txBox="1"/>
          <p:nvPr>
            <p:custDataLst>
              <p:tags r:id="rId20"/>
            </p:custDataLst>
          </p:nvPr>
        </p:nvSpPr>
        <p:spPr>
          <a:xfrm>
            <a:off x="2539904" y="1193431"/>
            <a:ext cx="7099300" cy="699807"/>
          </a:xfrm>
          <a:prstGeom prst="rect">
            <a:avLst/>
          </a:prstGeom>
          <a:noFill/>
        </p:spPr>
        <p:txBody>
          <a:bodyPr wrap="square" lIns="91440" tIns="45720" rIns="91440" bIns="45720" rtlCol="0">
            <a:normAutofit lnSpcReduction="10000"/>
          </a:bodyPr>
          <a:lstStyle/>
          <a:p>
            <a:pPr algn="ctr">
              <a:lnSpc>
                <a:spcPct val="120000"/>
              </a:lnSpc>
            </a:pPr>
            <a:r>
              <a:rPr lang="en-US" altLang="zh-CN" sz="3600" b="1" spc="300">
                <a:solidFill>
                  <a:srgbClr val="000000">
                    <a:lumMod val="75000"/>
                    <a:lumOff val="25000"/>
                  </a:srgbClr>
                </a:solidFill>
                <a:uFillTx/>
                <a:latin typeface="Arial" panose="020B0604020202020204" pitchFamily="34" charset="0"/>
                <a:ea typeface="微软雅黑" charset="-122"/>
              </a:rPr>
              <a:t>Description</a:t>
            </a:r>
            <a:endParaRPr lang="en-US" altLang="zh-CN" sz="3600" b="1" spc="300">
              <a:solidFill>
                <a:srgbClr val="000000">
                  <a:lumMod val="75000"/>
                  <a:lumOff val="25000"/>
                </a:srgbClr>
              </a:solidFill>
              <a:uFillTx/>
              <a:latin typeface="Arial" panose="020B0604020202020204" pitchFamily="34" charset="0"/>
              <a:ea typeface="微软雅黑" charset="-122"/>
            </a:endParaRPr>
          </a:p>
        </p:txBody>
      </p:sp>
      <p:sp>
        <p:nvSpPr>
          <p:cNvPr id="3" name="文本框 2"/>
          <p:cNvSpPr txBox="1"/>
          <p:nvPr/>
        </p:nvSpPr>
        <p:spPr>
          <a:xfrm>
            <a:off x="1122680" y="2233930"/>
            <a:ext cx="4452620" cy="3661410"/>
          </a:xfrm>
          <a:prstGeom prst="rect">
            <a:avLst/>
          </a:prstGeom>
          <a:noFill/>
        </p:spPr>
        <p:txBody>
          <a:bodyPr wrap="square" rtlCol="0">
            <a:spAutoFit/>
          </a:bodyPr>
          <a:p>
            <a:pPr algn="ctr"/>
            <a:r>
              <a:rPr lang="zh-CN" altLang="en-US" sz="3200"/>
              <a:t>底盘生物</a:t>
            </a:r>
            <a:endParaRPr lang="zh-CN" altLang="en-US" sz="3200"/>
          </a:p>
          <a:p>
            <a:pPr algn="ctr"/>
            <a:r>
              <a:rPr lang="zh-CN" altLang="en-US" sz="2400"/>
              <a:t>枯草芽孢杆菌（</a:t>
            </a:r>
            <a:r>
              <a:rPr lang="zh-CN" altLang="en-US" sz="2400" i="1">
                <a:latin typeface="Arial Italic" panose="020B0604020202020204" charset="0"/>
                <a:cs typeface="Arial Italic" panose="020B0604020202020204" charset="0"/>
              </a:rPr>
              <a:t>Bacillus subtilis</a:t>
            </a:r>
            <a:r>
              <a:rPr lang="zh-CN" altLang="en-US" sz="2400"/>
              <a:t>）</a:t>
            </a:r>
            <a:endParaRPr lang="zh-CN" altLang="en-US" sz="2400"/>
          </a:p>
          <a:p>
            <a:pPr algn="ctr"/>
            <a:endParaRPr lang="zh-CN" altLang="en-US" sz="2400"/>
          </a:p>
          <a:p>
            <a:pPr algn="ctr"/>
            <a:r>
              <a:rPr lang="zh-CN" altLang="en-US" sz="3200"/>
              <a:t>四大模块</a:t>
            </a:r>
            <a:endParaRPr lang="zh-CN" altLang="en-US" sz="3200"/>
          </a:p>
          <a:p>
            <a:pPr algn="ctr"/>
            <a:r>
              <a:rPr lang="zh-CN" altLang="en-US" sz="2400"/>
              <a:t>1.碳酸钙生产模块</a:t>
            </a:r>
            <a:endParaRPr lang="zh-CN" altLang="en-US" sz="2400"/>
          </a:p>
          <a:p>
            <a:pPr algn="ctr"/>
            <a:r>
              <a:rPr lang="zh-CN" altLang="en-US" sz="2400"/>
              <a:t>2.生物支架模块</a:t>
            </a:r>
            <a:endParaRPr lang="zh-CN" altLang="en-US" sz="2400"/>
          </a:p>
          <a:p>
            <a:pPr algn="ctr"/>
            <a:r>
              <a:rPr lang="zh-CN" altLang="en-US" sz="2400"/>
              <a:t>3.群体感应模块</a:t>
            </a:r>
            <a:endParaRPr lang="zh-CN" altLang="en-US" sz="2400"/>
          </a:p>
          <a:p>
            <a:pPr algn="ctr"/>
            <a:r>
              <a:rPr lang="zh-CN" altLang="en-US" sz="2400"/>
              <a:t>4.生物安全模块</a:t>
            </a:r>
            <a:endParaRPr lang="zh-CN" altLang="en-US" sz="2400"/>
          </a:p>
          <a:p>
            <a:pPr algn="ctr"/>
            <a:endParaRPr lang="zh-CN" altLang="en-US" sz="2400"/>
          </a:p>
        </p:txBody>
      </p:sp>
      <p:pic>
        <p:nvPicPr>
          <p:cNvPr id="2" name="图片 14" descr="截屏2023-02-16 21.57.13"/>
          <p:cNvPicPr>
            <a:picLocks noChangeAspect="1"/>
          </p:cNvPicPr>
          <p:nvPr/>
        </p:nvPicPr>
        <p:blipFill>
          <a:blip r:embed="rId21"/>
          <a:stretch>
            <a:fillRect/>
          </a:stretch>
        </p:blipFill>
        <p:spPr>
          <a:xfrm>
            <a:off x="5306695" y="2245995"/>
            <a:ext cx="5860415" cy="3146425"/>
          </a:xfrm>
          <a:prstGeom prst="rect">
            <a:avLst/>
          </a:prstGeom>
        </p:spPr>
      </p:pic>
    </p:spTree>
    <p:custDataLst>
      <p:tags r:id="rId2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custDataLst>
              <p:tags r:id="rId1"/>
            </p:custDataLst>
          </p:nvPr>
        </p:nvGrpSpPr>
        <p:grpSpPr>
          <a:xfrm>
            <a:off x="-320083" y="11329"/>
            <a:ext cx="13006309" cy="6887077"/>
            <a:chOff x="-320083" y="11329"/>
            <a:chExt cx="13006309" cy="6887077"/>
          </a:xfrm>
        </p:grpSpPr>
        <p:sp>
          <p:nvSpPr>
            <p:cNvPr id="12" name="矩形: 圆角 11"/>
            <p:cNvSpPr/>
            <p:nvPr>
              <p:custDataLst>
                <p:tags r:id="rId2"/>
              </p:custDataLst>
            </p:nvPr>
          </p:nvSpPr>
          <p:spPr>
            <a:xfrm rot="18900000" flipH="1">
              <a:off x="9584738" y="863247"/>
              <a:ext cx="2032000" cy="497840"/>
            </a:xfrm>
            <a:prstGeom prst="roundRect">
              <a:avLst>
                <a:gd name="adj" fmla="val 50000"/>
              </a:avLst>
            </a:pr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3" name="矩形: 圆角 12"/>
            <p:cNvSpPr/>
            <p:nvPr>
              <p:custDataLst>
                <p:tags r:id="rId3"/>
              </p:custDataLst>
            </p:nvPr>
          </p:nvSpPr>
          <p:spPr>
            <a:xfrm rot="18900000" flipV="1">
              <a:off x="9119139" y="1333709"/>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4" name="任意多边形: 形状 13"/>
            <p:cNvSpPr/>
            <p:nvPr>
              <p:custDataLst>
                <p:tags r:id="rId4"/>
              </p:custDataLst>
            </p:nvPr>
          </p:nvSpPr>
          <p:spPr>
            <a:xfrm rot="18900000">
              <a:off x="9149982" y="11329"/>
              <a:ext cx="306207" cy="114980"/>
            </a:xfrm>
            <a:custGeom>
              <a:avLst/>
              <a:gdLst>
                <a:gd name="connsiteX0" fmla="*/ 0 w 306207"/>
                <a:gd name="connsiteY0" fmla="*/ 57489 h 114980"/>
                <a:gd name="connsiteX1" fmla="*/ 0 w 306207"/>
                <a:gd name="connsiteY1" fmla="*/ 57490 h 114980"/>
                <a:gd name="connsiteX2" fmla="*/ 0 w 306207"/>
                <a:gd name="connsiteY2" fmla="*/ 57490 h 114980"/>
                <a:gd name="connsiteX3" fmla="*/ 192940 w 306207"/>
                <a:gd name="connsiteY3" fmla="*/ 0 h 114980"/>
                <a:gd name="connsiteX4" fmla="*/ 306207 w 306207"/>
                <a:gd name="connsiteY4" fmla="*/ 113267 h 114980"/>
                <a:gd name="connsiteX5" fmla="*/ 302071 w 306207"/>
                <a:gd name="connsiteY5" fmla="*/ 114980 h 114980"/>
                <a:gd name="connsiteX6" fmla="*/ 57490 w 306207"/>
                <a:gd name="connsiteY6" fmla="*/ 114979 h 114980"/>
                <a:gd name="connsiteX7" fmla="*/ 4518 w 306207"/>
                <a:gd name="connsiteY7" fmla="*/ 79867 h 114980"/>
                <a:gd name="connsiteX8" fmla="*/ 0 w 306207"/>
                <a:gd name="connsiteY8" fmla="*/ 57490 h 114980"/>
                <a:gd name="connsiteX9" fmla="*/ 16838 w 306207"/>
                <a:gd name="connsiteY9" fmla="*/ 16838 h 114980"/>
                <a:gd name="connsiteX10" fmla="*/ 57490 w 306207"/>
                <a:gd name="connsiteY10" fmla="*/ 0 h 1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07" h="114980">
                  <a:moveTo>
                    <a:pt x="0" y="57489"/>
                  </a:moveTo>
                  <a:lnTo>
                    <a:pt x="0" y="57490"/>
                  </a:lnTo>
                  <a:lnTo>
                    <a:pt x="0" y="57490"/>
                  </a:lnTo>
                  <a:close/>
                  <a:moveTo>
                    <a:pt x="192940" y="0"/>
                  </a:moveTo>
                  <a:lnTo>
                    <a:pt x="306207" y="113267"/>
                  </a:lnTo>
                  <a:lnTo>
                    <a:pt x="302071" y="114980"/>
                  </a:lnTo>
                  <a:lnTo>
                    <a:pt x="57490" y="114979"/>
                  </a:lnTo>
                  <a:cubicBezTo>
                    <a:pt x="33677" y="114979"/>
                    <a:pt x="13245" y="100501"/>
                    <a:pt x="4518" y="79867"/>
                  </a:cubicBezTo>
                  <a:lnTo>
                    <a:pt x="0" y="57490"/>
                  </a:lnTo>
                  <a:lnTo>
                    <a:pt x="16838" y="16838"/>
                  </a:lnTo>
                  <a:cubicBezTo>
                    <a:pt x="27242" y="6435"/>
                    <a:pt x="41614" y="0"/>
                    <a:pt x="57490"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5" name="任意多边形: 形状 14"/>
            <p:cNvSpPr/>
            <p:nvPr>
              <p:custDataLst>
                <p:tags r:id="rId5"/>
              </p:custDataLst>
            </p:nvPr>
          </p:nvSpPr>
          <p:spPr>
            <a:xfrm rot="18900000">
              <a:off x="11446442" y="543588"/>
              <a:ext cx="1239784" cy="857251"/>
            </a:xfrm>
            <a:custGeom>
              <a:avLst/>
              <a:gdLst>
                <a:gd name="connsiteX0" fmla="*/ 1239784 w 1239784"/>
                <a:gd name="connsiteY0" fmla="*/ 313 h 857251"/>
                <a:gd name="connsiteX1" fmla="*/ 382846 w 1239784"/>
                <a:gd name="connsiteY1" fmla="*/ 857251 h 857251"/>
                <a:gd name="connsiteX2" fmla="*/ 344183 w 1239784"/>
                <a:gd name="connsiteY2" fmla="*/ 853353 h 857251"/>
                <a:gd name="connsiteX3" fmla="*/ 0 w 1239784"/>
                <a:gd name="connsiteY3" fmla="*/ 431055 h 857251"/>
                <a:gd name="connsiteX4" fmla="*/ 0 w 1239784"/>
                <a:gd name="connsiteY4" fmla="*/ 431056 h 857251"/>
                <a:gd name="connsiteX5" fmla="*/ 431056 w 1239784"/>
                <a:gd name="connsiteY5" fmla="*/ 0 h 857251"/>
                <a:gd name="connsiteX6" fmla="*/ 1236675 w 1239784"/>
                <a:gd name="connsiteY6" fmla="*/ 0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784" h="857251">
                  <a:moveTo>
                    <a:pt x="1239784" y="313"/>
                  </a:moveTo>
                  <a:lnTo>
                    <a:pt x="382846" y="857251"/>
                  </a:lnTo>
                  <a:lnTo>
                    <a:pt x="344183" y="853353"/>
                  </a:lnTo>
                  <a:cubicBezTo>
                    <a:pt x="147758" y="813159"/>
                    <a:pt x="0" y="639363"/>
                    <a:pt x="0" y="431055"/>
                  </a:cubicBezTo>
                  <a:lnTo>
                    <a:pt x="0" y="431056"/>
                  </a:lnTo>
                  <a:cubicBezTo>
                    <a:pt x="0" y="192990"/>
                    <a:pt x="192990" y="0"/>
                    <a:pt x="431056" y="0"/>
                  </a:cubicBezTo>
                  <a:lnTo>
                    <a:pt x="1236675" y="0"/>
                  </a:lnTo>
                  <a:close/>
                </a:path>
              </a:pathLst>
            </a:custGeom>
            <a:solidFill>
              <a:srgbClr val="1E6BC5">
                <a:lumMod val="20000"/>
                <a:lumOff val="80000"/>
                <a:alpha val="37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6" name="矩形: 圆角 15"/>
            <p:cNvSpPr/>
            <p:nvPr>
              <p:custDataLst>
                <p:tags r:id="rId6"/>
              </p:custDataLst>
            </p:nvPr>
          </p:nvSpPr>
          <p:spPr>
            <a:xfrm rot="18900000">
              <a:off x="10226120" y="3806879"/>
              <a:ext cx="1667730" cy="272109"/>
            </a:xfrm>
            <a:prstGeom prst="roundRect">
              <a:avLst>
                <a:gd name="adj" fmla="val 50000"/>
              </a:avLst>
            </a:prstGeom>
            <a:solidFill>
              <a:srgbClr val="1E6BC5">
                <a:lumMod val="20000"/>
                <a:lumOff val="80000"/>
                <a:alpha val="38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7" name="任意多边形: 形状 16"/>
            <p:cNvSpPr/>
            <p:nvPr>
              <p:custDataLst>
                <p:tags r:id="rId7"/>
              </p:custDataLst>
            </p:nvPr>
          </p:nvSpPr>
          <p:spPr>
            <a:xfrm rot="18900000">
              <a:off x="11621239" y="4083433"/>
              <a:ext cx="702752" cy="81478"/>
            </a:xfrm>
            <a:custGeom>
              <a:avLst/>
              <a:gdLst>
                <a:gd name="connsiteX0" fmla="*/ 702752 w 702752"/>
                <a:gd name="connsiteY0" fmla="*/ 0 h 81478"/>
                <a:gd name="connsiteX1" fmla="*/ 621274 w 702752"/>
                <a:gd name="connsiteY1" fmla="*/ 81478 h 81478"/>
                <a:gd name="connsiteX2" fmla="*/ 40739 w 702752"/>
                <a:gd name="connsiteY2" fmla="*/ 81478 h 81478"/>
                <a:gd name="connsiteX3" fmla="*/ 0 w 702752"/>
                <a:gd name="connsiteY3" fmla="*/ 40739 h 81478"/>
                <a:gd name="connsiteX4" fmla="*/ 40739 w 702752"/>
                <a:gd name="connsiteY4" fmla="*/ 0 h 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52" h="81478">
                  <a:moveTo>
                    <a:pt x="702752" y="0"/>
                  </a:moveTo>
                  <a:lnTo>
                    <a:pt x="621274" y="81478"/>
                  </a:lnTo>
                  <a:lnTo>
                    <a:pt x="40739" y="81478"/>
                  </a:lnTo>
                  <a:cubicBezTo>
                    <a:pt x="18239" y="81478"/>
                    <a:pt x="0" y="63239"/>
                    <a:pt x="0" y="40739"/>
                  </a:cubicBezTo>
                  <a:cubicBezTo>
                    <a:pt x="0" y="18239"/>
                    <a:pt x="18239" y="0"/>
                    <a:pt x="40739" y="0"/>
                  </a:cubicBezTo>
                  <a:close/>
                </a:path>
              </a:pathLst>
            </a:custGeom>
            <a:solidFill>
              <a:srgbClr val="1E6BC5">
                <a:lumMod val="20000"/>
                <a:lumOff val="80000"/>
                <a:alpha val="5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8" name="任意多边形: 形状 17"/>
            <p:cNvSpPr/>
            <p:nvPr>
              <p:custDataLst>
                <p:tags r:id="rId8"/>
              </p:custDataLst>
            </p:nvPr>
          </p:nvSpPr>
          <p:spPr>
            <a:xfrm rot="18900000" flipV="1">
              <a:off x="10462052" y="190673"/>
              <a:ext cx="649686" cy="45720"/>
            </a:xfrm>
            <a:custGeom>
              <a:avLst/>
              <a:gdLst>
                <a:gd name="connsiteX0" fmla="*/ 0 w 649686"/>
                <a:gd name="connsiteY0" fmla="*/ 22860 h 45720"/>
                <a:gd name="connsiteX1" fmla="*/ 0 w 649686"/>
                <a:gd name="connsiteY1" fmla="*/ 22859 h 45720"/>
                <a:gd name="connsiteX2" fmla="*/ 0 w 649686"/>
                <a:gd name="connsiteY2" fmla="*/ 22859 h 45720"/>
                <a:gd name="connsiteX3" fmla="*/ 603966 w 649686"/>
                <a:gd name="connsiteY3" fmla="*/ 45720 h 45720"/>
                <a:gd name="connsiteX4" fmla="*/ 649686 w 649686"/>
                <a:gd name="connsiteY4" fmla="*/ 0 h 45720"/>
                <a:gd name="connsiteX5" fmla="*/ 22860 w 649686"/>
                <a:gd name="connsiteY5" fmla="*/ 0 h 45720"/>
                <a:gd name="connsiteX6" fmla="*/ 6696 w 649686"/>
                <a:gd name="connsiteY6" fmla="*/ 6695 h 45720"/>
                <a:gd name="connsiteX7" fmla="*/ 0 w 649686"/>
                <a:gd name="connsiteY7" fmla="*/ 22859 h 45720"/>
                <a:gd name="connsiteX8" fmla="*/ 6696 w 649686"/>
                <a:gd name="connsiteY8" fmla="*/ 39023 h 45720"/>
                <a:gd name="connsiteX9" fmla="*/ 22860 w 649686"/>
                <a:gd name="connsiteY9"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86" h="45720">
                  <a:moveTo>
                    <a:pt x="0" y="22860"/>
                  </a:moveTo>
                  <a:lnTo>
                    <a:pt x="0" y="22859"/>
                  </a:lnTo>
                  <a:lnTo>
                    <a:pt x="0" y="22859"/>
                  </a:lnTo>
                  <a:close/>
                  <a:moveTo>
                    <a:pt x="603966" y="45720"/>
                  </a:moveTo>
                  <a:lnTo>
                    <a:pt x="649686" y="0"/>
                  </a:lnTo>
                  <a:lnTo>
                    <a:pt x="22860" y="0"/>
                  </a:lnTo>
                  <a:cubicBezTo>
                    <a:pt x="16548" y="0"/>
                    <a:pt x="10832" y="2559"/>
                    <a:pt x="6696" y="6695"/>
                  </a:cubicBezTo>
                  <a:lnTo>
                    <a:pt x="0" y="22859"/>
                  </a:lnTo>
                  <a:lnTo>
                    <a:pt x="6696" y="39023"/>
                  </a:lnTo>
                  <a:cubicBezTo>
                    <a:pt x="10833" y="43160"/>
                    <a:pt x="16547" y="45719"/>
                    <a:pt x="22860" y="45719"/>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0" name="矩形: 圆角 19"/>
            <p:cNvSpPr/>
            <p:nvPr>
              <p:custDataLst>
                <p:tags r:id="rId9"/>
              </p:custDataLst>
            </p:nvPr>
          </p:nvSpPr>
          <p:spPr>
            <a:xfrm rot="18900000">
              <a:off x="366793" y="2736488"/>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1" name="矩形: 圆角 20"/>
            <p:cNvSpPr/>
            <p:nvPr>
              <p:custDataLst>
                <p:tags r:id="rId10"/>
              </p:custDataLst>
            </p:nvPr>
          </p:nvSpPr>
          <p:spPr>
            <a:xfrm rot="18900000" flipV="1">
              <a:off x="784666" y="3790496"/>
              <a:ext cx="1041400" cy="45719"/>
            </a:xfrm>
            <a:prstGeom prst="roundRect">
              <a:avLst>
                <a:gd name="adj" fmla="val 50000"/>
              </a:avLst>
            </a:prstGeom>
            <a:solidFill>
              <a:srgbClr val="1E6BC5">
                <a:lumMod val="20000"/>
                <a:lumOff val="80000"/>
                <a:alpha val="3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3" name="任意多边形: 形状 22"/>
            <p:cNvSpPr/>
            <p:nvPr>
              <p:custDataLst>
                <p:tags r:id="rId11"/>
              </p:custDataLst>
            </p:nvPr>
          </p:nvSpPr>
          <p:spPr>
            <a:xfrm rot="18900000">
              <a:off x="2110843" y="6449654"/>
              <a:ext cx="913022" cy="425060"/>
            </a:xfrm>
            <a:custGeom>
              <a:avLst/>
              <a:gdLst>
                <a:gd name="connsiteX0" fmla="*/ 850773 w 913022"/>
                <a:gd name="connsiteY0" fmla="*/ 62249 h 425060"/>
                <a:gd name="connsiteX1" fmla="*/ 913022 w 913022"/>
                <a:gd name="connsiteY1" fmla="*/ 212530 h 425060"/>
                <a:gd name="connsiteX2" fmla="*/ 913021 w 913022"/>
                <a:gd name="connsiteY2" fmla="*/ 212530 h 425060"/>
                <a:gd name="connsiteX3" fmla="*/ 700491 w 913022"/>
                <a:gd name="connsiteY3" fmla="*/ 425060 h 425060"/>
                <a:gd name="connsiteX4" fmla="*/ 392116 w 913022"/>
                <a:gd name="connsiteY4" fmla="*/ 425059 h 425060"/>
                <a:gd name="connsiteX5" fmla="*/ 0 w 913022"/>
                <a:gd name="connsiteY5" fmla="*/ 32943 h 425060"/>
                <a:gd name="connsiteX6" fmla="*/ 24090 w 913022"/>
                <a:gd name="connsiteY6" fmla="*/ 16702 h 425060"/>
                <a:gd name="connsiteX7" fmla="*/ 106816 w 913022"/>
                <a:gd name="connsiteY7" fmla="*/ 0 h 425060"/>
                <a:gd name="connsiteX8" fmla="*/ 700492 w 913022"/>
                <a:gd name="connsiteY8" fmla="*/ 0 h 425060"/>
                <a:gd name="connsiteX9" fmla="*/ 850773 w 913022"/>
                <a:gd name="connsiteY9" fmla="*/ 62249 h 4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022" h="425060">
                  <a:moveTo>
                    <a:pt x="850773" y="62249"/>
                  </a:moveTo>
                  <a:cubicBezTo>
                    <a:pt x="889234" y="100709"/>
                    <a:pt x="913022" y="153842"/>
                    <a:pt x="913022" y="212530"/>
                  </a:cubicBezTo>
                  <a:lnTo>
                    <a:pt x="913021" y="212530"/>
                  </a:lnTo>
                  <a:cubicBezTo>
                    <a:pt x="913021" y="329907"/>
                    <a:pt x="817868" y="425060"/>
                    <a:pt x="700491" y="425060"/>
                  </a:cubicBezTo>
                  <a:lnTo>
                    <a:pt x="392116" y="425059"/>
                  </a:lnTo>
                  <a:lnTo>
                    <a:pt x="0" y="32943"/>
                  </a:lnTo>
                  <a:lnTo>
                    <a:pt x="24090" y="16702"/>
                  </a:lnTo>
                  <a:cubicBezTo>
                    <a:pt x="49516" y="5947"/>
                    <a:pt x="77472" y="0"/>
                    <a:pt x="106816" y="0"/>
                  </a:cubicBezTo>
                  <a:lnTo>
                    <a:pt x="700492" y="0"/>
                  </a:lnTo>
                  <a:cubicBezTo>
                    <a:pt x="759180" y="0"/>
                    <a:pt x="812313" y="23788"/>
                    <a:pt x="850773" y="62249"/>
                  </a:cubicBezTo>
                  <a:close/>
                </a:path>
              </a:pathLst>
            </a:custGeom>
            <a:solidFill>
              <a:srgbClr val="1E6BC5">
                <a:lumMod val="20000"/>
                <a:lumOff val="80000"/>
                <a:alpha val="4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5" name="任意多边形: 形状 24"/>
            <p:cNvSpPr/>
            <p:nvPr>
              <p:custDataLst>
                <p:tags r:id="rId12"/>
              </p:custDataLst>
            </p:nvPr>
          </p:nvSpPr>
          <p:spPr>
            <a:xfrm rot="8100000">
              <a:off x="879866" y="6591528"/>
              <a:ext cx="627548" cy="306878"/>
            </a:xfrm>
            <a:custGeom>
              <a:avLst/>
              <a:gdLst>
                <a:gd name="connsiteX0" fmla="*/ 320670 w 627548"/>
                <a:gd name="connsiteY0" fmla="*/ 0 h 306878"/>
                <a:gd name="connsiteX1" fmla="*/ 627548 w 627548"/>
                <a:gd name="connsiteY1" fmla="*/ 306878 h 306878"/>
                <a:gd name="connsiteX2" fmla="*/ 153439 w 627548"/>
                <a:gd name="connsiteY2" fmla="*/ 306878 h 306878"/>
                <a:gd name="connsiteX3" fmla="*/ 0 w 627548"/>
                <a:gd name="connsiteY3" fmla="*/ 153439 h 306878"/>
                <a:gd name="connsiteX4" fmla="*/ 153439 w 627548"/>
                <a:gd name="connsiteY4" fmla="*/ 0 h 30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48" h="306878">
                  <a:moveTo>
                    <a:pt x="320670" y="0"/>
                  </a:moveTo>
                  <a:lnTo>
                    <a:pt x="627548" y="306878"/>
                  </a:lnTo>
                  <a:lnTo>
                    <a:pt x="153439" y="306878"/>
                  </a:lnTo>
                  <a:cubicBezTo>
                    <a:pt x="68697" y="306878"/>
                    <a:pt x="0" y="238181"/>
                    <a:pt x="0" y="153439"/>
                  </a:cubicBezTo>
                  <a:cubicBezTo>
                    <a:pt x="0" y="68697"/>
                    <a:pt x="68697" y="0"/>
                    <a:pt x="153439"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6" name="任意多边形: 形状 25"/>
            <p:cNvSpPr/>
            <p:nvPr>
              <p:custDataLst>
                <p:tags r:id="rId13"/>
              </p:custDataLst>
            </p:nvPr>
          </p:nvSpPr>
          <p:spPr>
            <a:xfrm rot="18900000">
              <a:off x="-320083" y="2618229"/>
              <a:ext cx="689618" cy="609741"/>
            </a:xfrm>
            <a:custGeom>
              <a:avLst/>
              <a:gdLst>
                <a:gd name="connsiteX0" fmla="*/ 606653 w 689618"/>
                <a:gd name="connsiteY0" fmla="*/ 0 h 609741"/>
                <a:gd name="connsiteX1" fmla="*/ 659566 w 689618"/>
                <a:gd name="connsiteY1" fmla="*/ 78481 h 609741"/>
                <a:gd name="connsiteX2" fmla="*/ 689618 w 689618"/>
                <a:gd name="connsiteY2" fmla="*/ 227332 h 609741"/>
                <a:gd name="connsiteX3" fmla="*/ 689617 w 689618"/>
                <a:gd name="connsiteY3" fmla="*/ 227332 h 609741"/>
                <a:gd name="connsiteX4" fmla="*/ 307208 w 689618"/>
                <a:gd name="connsiteY4" fmla="*/ 609741 h 609741"/>
                <a:gd name="connsiteX5" fmla="*/ 30626 w 689618"/>
                <a:gd name="connsiteY5" fmla="*/ 609740 h 609741"/>
                <a:gd name="connsiteX6" fmla="*/ 0 w 689618"/>
                <a:gd name="connsiteY6" fmla="*/ 606653 h 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8" h="609741">
                  <a:moveTo>
                    <a:pt x="606653" y="0"/>
                  </a:moveTo>
                  <a:lnTo>
                    <a:pt x="659566" y="78481"/>
                  </a:lnTo>
                  <a:cubicBezTo>
                    <a:pt x="678917" y="124232"/>
                    <a:pt x="689618" y="174532"/>
                    <a:pt x="689618" y="227332"/>
                  </a:cubicBezTo>
                  <a:lnTo>
                    <a:pt x="689617" y="227332"/>
                  </a:lnTo>
                  <a:cubicBezTo>
                    <a:pt x="689617" y="438531"/>
                    <a:pt x="518407" y="609741"/>
                    <a:pt x="307208" y="609741"/>
                  </a:cubicBezTo>
                  <a:lnTo>
                    <a:pt x="30626" y="609740"/>
                  </a:lnTo>
                  <a:lnTo>
                    <a:pt x="0" y="606653"/>
                  </a:lnTo>
                  <a:close/>
                </a:path>
              </a:pathLst>
            </a:custGeom>
            <a:solidFill>
              <a:srgbClr val="1E6BC5">
                <a:lumMod val="20000"/>
                <a:lumOff val="80000"/>
                <a:alpha val="53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7" name="矩形: 圆角 26"/>
            <p:cNvSpPr/>
            <p:nvPr>
              <p:custDataLst>
                <p:tags r:id="rId14"/>
              </p:custDataLst>
            </p:nvPr>
          </p:nvSpPr>
          <p:spPr>
            <a:xfrm rot="18900000">
              <a:off x="7897392" y="2824249"/>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8" name="矩形: 圆角 27"/>
            <p:cNvSpPr/>
            <p:nvPr>
              <p:custDataLst>
                <p:tags r:id="rId15"/>
              </p:custDataLst>
            </p:nvPr>
          </p:nvSpPr>
          <p:spPr>
            <a:xfrm rot="18900000">
              <a:off x="8577076" y="1087612"/>
              <a:ext cx="1547307" cy="324025"/>
            </a:xfrm>
            <a:prstGeom prst="roundRect">
              <a:avLst>
                <a:gd name="adj" fmla="val 50000"/>
              </a:avLst>
            </a:prstGeom>
            <a:solidFill>
              <a:srgbClr val="1E6BC5">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9" name="矩形: 圆角 28"/>
            <p:cNvSpPr/>
            <p:nvPr>
              <p:custDataLst>
                <p:tags r:id="rId16"/>
              </p:custDataLst>
            </p:nvPr>
          </p:nvSpPr>
          <p:spPr>
            <a:xfrm rot="18900000" flipV="1">
              <a:off x="10080038" y="2224634"/>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35" name="任意多边形: 形状 34"/>
            <p:cNvSpPr/>
            <p:nvPr>
              <p:custDataLst>
                <p:tags r:id="rId17"/>
              </p:custDataLst>
            </p:nvPr>
          </p:nvSpPr>
          <p:spPr>
            <a:xfrm>
              <a:off x="0" y="4618573"/>
              <a:ext cx="1902293" cy="2239427"/>
            </a:xfrm>
            <a:custGeom>
              <a:avLst/>
              <a:gdLst>
                <a:gd name="connsiteX0" fmla="*/ 1378087 w 1902293"/>
                <a:gd name="connsiteY0" fmla="*/ 0 h 2239427"/>
                <a:gd name="connsiteX1" fmla="*/ 1748756 w 1902293"/>
                <a:gd name="connsiteY1" fmla="*/ 153536 h 2239427"/>
                <a:gd name="connsiteX2" fmla="*/ 1748756 w 1902293"/>
                <a:gd name="connsiteY2" fmla="*/ 894876 h 2239427"/>
                <a:gd name="connsiteX3" fmla="*/ 404205 w 1902293"/>
                <a:gd name="connsiteY3" fmla="*/ 2239427 h 2239427"/>
                <a:gd name="connsiteX4" fmla="*/ 0 w 1902293"/>
                <a:gd name="connsiteY4" fmla="*/ 2239427 h 2239427"/>
                <a:gd name="connsiteX5" fmla="*/ 0 w 1902293"/>
                <a:gd name="connsiteY5" fmla="*/ 1160954 h 2239427"/>
                <a:gd name="connsiteX6" fmla="*/ 1007417 w 1902293"/>
                <a:gd name="connsiteY6" fmla="*/ 153536 h 2239427"/>
                <a:gd name="connsiteX7" fmla="*/ 1378087 w 1902293"/>
                <a:gd name="connsiteY7" fmla="*/ 0 h 223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293" h="2239427">
                  <a:moveTo>
                    <a:pt x="1378087" y="0"/>
                  </a:moveTo>
                  <a:cubicBezTo>
                    <a:pt x="1512243" y="0"/>
                    <a:pt x="1646398" y="51178"/>
                    <a:pt x="1748756" y="153536"/>
                  </a:cubicBezTo>
                  <a:cubicBezTo>
                    <a:pt x="1953472" y="358251"/>
                    <a:pt x="1953472" y="690161"/>
                    <a:pt x="1748756" y="894876"/>
                  </a:cubicBezTo>
                  <a:lnTo>
                    <a:pt x="404205" y="2239427"/>
                  </a:lnTo>
                  <a:lnTo>
                    <a:pt x="0" y="2239427"/>
                  </a:lnTo>
                  <a:lnTo>
                    <a:pt x="0" y="1160954"/>
                  </a:lnTo>
                  <a:lnTo>
                    <a:pt x="1007417" y="153536"/>
                  </a:lnTo>
                  <a:cubicBezTo>
                    <a:pt x="1109774" y="51179"/>
                    <a:pt x="1243931" y="0"/>
                    <a:pt x="1378087" y="0"/>
                  </a:cubicBezTo>
                  <a:close/>
                </a:path>
              </a:pathLst>
            </a:custGeom>
            <a:solidFill>
              <a:srgbClr val="1E6BC5">
                <a:lumMod val="20000"/>
                <a:lumOff val="80000"/>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mn-ea"/>
              </a:endParaRPr>
            </a:p>
          </p:txBody>
        </p:sp>
      </p:grpSp>
      <p:sp>
        <p:nvSpPr>
          <p:cNvPr id="36" name="矩形 35"/>
          <p:cNvSpPr/>
          <p:nvPr>
            <p:custDataLst>
              <p:tags r:id="rId18"/>
            </p:custDataLst>
          </p:nvPr>
        </p:nvSpPr>
        <p:spPr>
          <a:xfrm>
            <a:off x="921011" y="459397"/>
            <a:ext cx="10349978" cy="5955200"/>
          </a:xfrm>
          <a:prstGeom prst="rect">
            <a:avLst/>
          </a:prstGeom>
          <a:solidFill>
            <a:srgbClr val="FFFFFF">
              <a:alpha val="8000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文本框 6"/>
          <p:cNvSpPr txBox="1"/>
          <p:nvPr>
            <p:custDataLst>
              <p:tags r:id="rId19"/>
            </p:custDataLst>
          </p:nvPr>
        </p:nvSpPr>
        <p:spPr>
          <a:xfrm>
            <a:off x="2546350" y="588010"/>
            <a:ext cx="7099300" cy="1075690"/>
          </a:xfrm>
          <a:prstGeom prst="rect">
            <a:avLst/>
          </a:prstGeom>
          <a:noFill/>
          <a:ln w="234950"/>
        </p:spPr>
        <p:txBody>
          <a:bodyPr wrap="square" lIns="91440" tIns="45720" rIns="91440" bIns="45720" rtlCol="0">
            <a:normAutofit lnSpcReduction="20000"/>
          </a:bodyPr>
          <a:lstStyle/>
          <a:p>
            <a:pPr algn="ctr">
              <a:lnSpc>
                <a:spcPct val="120000"/>
              </a:lnSpc>
            </a:pPr>
            <a:r>
              <a:rPr lang="en-US" altLang="zh-CN" sz="3600" b="1" spc="300">
                <a:solidFill>
                  <a:srgbClr val="000000">
                    <a:lumMod val="75000"/>
                    <a:lumOff val="25000"/>
                  </a:srgbClr>
                </a:solidFill>
                <a:latin typeface="Arial" panose="020B0604020202020204" pitchFamily="34" charset="0"/>
                <a:ea typeface="微软雅黑" charset="-122"/>
              </a:rPr>
              <a:t>Design</a:t>
            </a:r>
            <a:endParaRPr lang="en-US" altLang="zh-CN" sz="3600" b="1" spc="300">
              <a:solidFill>
                <a:srgbClr val="000000">
                  <a:lumMod val="75000"/>
                  <a:lumOff val="25000"/>
                </a:srgbClr>
              </a:solidFill>
              <a:latin typeface="Arial" panose="020B0604020202020204" pitchFamily="34" charset="0"/>
              <a:ea typeface="微软雅黑" charset="-122"/>
            </a:endParaRPr>
          </a:p>
          <a:p>
            <a:pPr algn="ctr">
              <a:lnSpc>
                <a:spcPct val="120000"/>
              </a:lnSpc>
            </a:pPr>
            <a:r>
              <a:rPr lang="en-US" altLang="zh-CN" sz="2400" b="1" spc="300">
                <a:solidFill>
                  <a:srgbClr val="000000">
                    <a:lumMod val="75000"/>
                    <a:lumOff val="25000"/>
                  </a:srgbClr>
                </a:solidFill>
                <a:latin typeface="Arial" panose="020B0604020202020204" pitchFamily="34" charset="0"/>
                <a:ea typeface="微软雅黑" charset="-122"/>
              </a:rPr>
              <a:t>Module 1:</a:t>
            </a:r>
            <a:r>
              <a:rPr lang="zh-CN" altLang="en-US" sz="2400" b="1" spc="300">
                <a:solidFill>
                  <a:srgbClr val="000000">
                    <a:lumMod val="75000"/>
                    <a:lumOff val="25000"/>
                  </a:srgbClr>
                </a:solidFill>
                <a:latin typeface="Arial" panose="020B0604020202020204" pitchFamily="34" charset="0"/>
                <a:ea typeface="微软雅黑" charset="-122"/>
              </a:rPr>
              <a:t>群体感应</a:t>
            </a:r>
            <a:endParaRPr lang="zh-CN" altLang="en-US" sz="2400" b="1" spc="300">
              <a:solidFill>
                <a:srgbClr val="000000">
                  <a:lumMod val="75000"/>
                  <a:lumOff val="25000"/>
                </a:srgbClr>
              </a:solidFill>
              <a:latin typeface="Arial" panose="020B0604020202020204" pitchFamily="34" charset="0"/>
              <a:ea typeface="微软雅黑" charset="-122"/>
            </a:endParaRPr>
          </a:p>
        </p:txBody>
      </p:sp>
      <p:sp>
        <p:nvSpPr>
          <p:cNvPr id="2" name="文本框 1"/>
          <p:cNvSpPr txBox="1"/>
          <p:nvPr/>
        </p:nvSpPr>
        <p:spPr>
          <a:xfrm>
            <a:off x="1369695" y="1593850"/>
            <a:ext cx="1894205" cy="521970"/>
          </a:xfrm>
          <a:prstGeom prst="rect">
            <a:avLst/>
          </a:prstGeom>
          <a:noFill/>
        </p:spPr>
        <p:txBody>
          <a:bodyPr wrap="square" rtlCol="0">
            <a:spAutoFit/>
          </a:bodyPr>
          <a:p>
            <a:r>
              <a:rPr lang="en-US" altLang="zh-CN" sz="2800"/>
              <a:t>Part1 </a:t>
            </a:r>
            <a:r>
              <a:rPr lang="zh-CN" altLang="en-US" sz="2800"/>
              <a:t>生产</a:t>
            </a:r>
            <a:endParaRPr lang="zh-CN" altLang="en-US" sz="2800"/>
          </a:p>
        </p:txBody>
      </p:sp>
      <p:pic>
        <p:nvPicPr>
          <p:cNvPr id="9" name="图片 9" descr="截屏2023-02-16 20.47.14"/>
          <p:cNvPicPr>
            <a:picLocks noChangeAspect="1"/>
          </p:cNvPicPr>
          <p:nvPr/>
        </p:nvPicPr>
        <p:blipFill>
          <a:blip r:embed="rId20"/>
          <a:stretch>
            <a:fillRect/>
          </a:stretch>
        </p:blipFill>
        <p:spPr>
          <a:xfrm>
            <a:off x="920750" y="3596005"/>
            <a:ext cx="6093460" cy="2818765"/>
          </a:xfrm>
          <a:prstGeom prst="rect">
            <a:avLst/>
          </a:prstGeom>
        </p:spPr>
      </p:pic>
      <p:pic>
        <p:nvPicPr>
          <p:cNvPr id="3" name="图片 12" descr="截屏2023-02-16 21.01.05"/>
          <p:cNvPicPr>
            <a:picLocks noChangeAspect="1"/>
          </p:cNvPicPr>
          <p:nvPr/>
        </p:nvPicPr>
        <p:blipFill>
          <a:blip r:embed="rId21"/>
          <a:stretch>
            <a:fillRect/>
          </a:stretch>
        </p:blipFill>
        <p:spPr>
          <a:xfrm>
            <a:off x="7014210" y="2167890"/>
            <a:ext cx="4256405" cy="4246880"/>
          </a:xfrm>
          <a:prstGeom prst="rect">
            <a:avLst/>
          </a:prstGeom>
        </p:spPr>
      </p:pic>
      <p:sp>
        <p:nvSpPr>
          <p:cNvPr id="100" name="文本框 99"/>
          <p:cNvSpPr txBox="1"/>
          <p:nvPr/>
        </p:nvSpPr>
        <p:spPr>
          <a:xfrm>
            <a:off x="1307465" y="2231390"/>
            <a:ext cx="5706745" cy="1383665"/>
          </a:xfrm>
          <a:prstGeom prst="rect">
            <a:avLst/>
          </a:prstGeom>
          <a:noFill/>
          <a:ln w="9525">
            <a:noFill/>
          </a:ln>
        </p:spPr>
        <p:txBody>
          <a:bodyPr wrap="square">
            <a:spAutoFit/>
          </a:bodyPr>
          <a:p>
            <a:pPr marL="0" indent="0" algn="l"/>
            <a:r>
              <a:rPr lang="zh-CN" sz="2800" b="0">
                <a:cs typeface="宋体" charset="0"/>
              </a:rPr>
              <a:t>向枯草杆菌中导入低氧诱导启动子，由SpaBCTS组成的基因簇最终转化出枯草菌素</a:t>
            </a:r>
            <a:endParaRPr lang="zh-CN" altLang="en-US" sz="2800"/>
          </a:p>
        </p:txBody>
      </p:sp>
    </p:spTree>
    <p:custDataLst>
      <p:tags r:id="rId2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custDataLst>
              <p:tags r:id="rId1"/>
            </p:custDataLst>
          </p:nvPr>
        </p:nvGrpSpPr>
        <p:grpSpPr>
          <a:xfrm>
            <a:off x="-320083" y="11329"/>
            <a:ext cx="13006309" cy="6887077"/>
            <a:chOff x="-320083" y="11329"/>
            <a:chExt cx="13006309" cy="6887077"/>
          </a:xfrm>
        </p:grpSpPr>
        <p:sp>
          <p:nvSpPr>
            <p:cNvPr id="12" name="矩形: 圆角 11"/>
            <p:cNvSpPr/>
            <p:nvPr>
              <p:custDataLst>
                <p:tags r:id="rId2"/>
              </p:custDataLst>
            </p:nvPr>
          </p:nvSpPr>
          <p:spPr>
            <a:xfrm rot="18900000" flipH="1">
              <a:off x="9584738" y="863247"/>
              <a:ext cx="2032000" cy="497840"/>
            </a:xfrm>
            <a:prstGeom prst="roundRect">
              <a:avLst>
                <a:gd name="adj" fmla="val 50000"/>
              </a:avLst>
            </a:pr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3" name="矩形: 圆角 12"/>
            <p:cNvSpPr/>
            <p:nvPr>
              <p:custDataLst>
                <p:tags r:id="rId3"/>
              </p:custDataLst>
            </p:nvPr>
          </p:nvSpPr>
          <p:spPr>
            <a:xfrm rot="18900000" flipV="1">
              <a:off x="9119139" y="1333709"/>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4" name="任意多边形: 形状 13"/>
            <p:cNvSpPr/>
            <p:nvPr>
              <p:custDataLst>
                <p:tags r:id="rId4"/>
              </p:custDataLst>
            </p:nvPr>
          </p:nvSpPr>
          <p:spPr>
            <a:xfrm rot="18900000">
              <a:off x="9149982" y="11329"/>
              <a:ext cx="306207" cy="114980"/>
            </a:xfrm>
            <a:custGeom>
              <a:avLst/>
              <a:gdLst>
                <a:gd name="connsiteX0" fmla="*/ 0 w 306207"/>
                <a:gd name="connsiteY0" fmla="*/ 57489 h 114980"/>
                <a:gd name="connsiteX1" fmla="*/ 0 w 306207"/>
                <a:gd name="connsiteY1" fmla="*/ 57490 h 114980"/>
                <a:gd name="connsiteX2" fmla="*/ 0 w 306207"/>
                <a:gd name="connsiteY2" fmla="*/ 57490 h 114980"/>
                <a:gd name="connsiteX3" fmla="*/ 192940 w 306207"/>
                <a:gd name="connsiteY3" fmla="*/ 0 h 114980"/>
                <a:gd name="connsiteX4" fmla="*/ 306207 w 306207"/>
                <a:gd name="connsiteY4" fmla="*/ 113267 h 114980"/>
                <a:gd name="connsiteX5" fmla="*/ 302071 w 306207"/>
                <a:gd name="connsiteY5" fmla="*/ 114980 h 114980"/>
                <a:gd name="connsiteX6" fmla="*/ 57490 w 306207"/>
                <a:gd name="connsiteY6" fmla="*/ 114979 h 114980"/>
                <a:gd name="connsiteX7" fmla="*/ 4518 w 306207"/>
                <a:gd name="connsiteY7" fmla="*/ 79867 h 114980"/>
                <a:gd name="connsiteX8" fmla="*/ 0 w 306207"/>
                <a:gd name="connsiteY8" fmla="*/ 57490 h 114980"/>
                <a:gd name="connsiteX9" fmla="*/ 16838 w 306207"/>
                <a:gd name="connsiteY9" fmla="*/ 16838 h 114980"/>
                <a:gd name="connsiteX10" fmla="*/ 57490 w 306207"/>
                <a:gd name="connsiteY10" fmla="*/ 0 h 1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07" h="114980">
                  <a:moveTo>
                    <a:pt x="0" y="57489"/>
                  </a:moveTo>
                  <a:lnTo>
                    <a:pt x="0" y="57490"/>
                  </a:lnTo>
                  <a:lnTo>
                    <a:pt x="0" y="57490"/>
                  </a:lnTo>
                  <a:close/>
                  <a:moveTo>
                    <a:pt x="192940" y="0"/>
                  </a:moveTo>
                  <a:lnTo>
                    <a:pt x="306207" y="113267"/>
                  </a:lnTo>
                  <a:lnTo>
                    <a:pt x="302071" y="114980"/>
                  </a:lnTo>
                  <a:lnTo>
                    <a:pt x="57490" y="114979"/>
                  </a:lnTo>
                  <a:cubicBezTo>
                    <a:pt x="33677" y="114979"/>
                    <a:pt x="13245" y="100501"/>
                    <a:pt x="4518" y="79867"/>
                  </a:cubicBezTo>
                  <a:lnTo>
                    <a:pt x="0" y="57490"/>
                  </a:lnTo>
                  <a:lnTo>
                    <a:pt x="16838" y="16838"/>
                  </a:lnTo>
                  <a:cubicBezTo>
                    <a:pt x="27242" y="6435"/>
                    <a:pt x="41614" y="0"/>
                    <a:pt x="57490"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5" name="任意多边形: 形状 14"/>
            <p:cNvSpPr/>
            <p:nvPr>
              <p:custDataLst>
                <p:tags r:id="rId5"/>
              </p:custDataLst>
            </p:nvPr>
          </p:nvSpPr>
          <p:spPr>
            <a:xfrm rot="18900000">
              <a:off x="11446442" y="543588"/>
              <a:ext cx="1239784" cy="857251"/>
            </a:xfrm>
            <a:custGeom>
              <a:avLst/>
              <a:gdLst>
                <a:gd name="connsiteX0" fmla="*/ 1239784 w 1239784"/>
                <a:gd name="connsiteY0" fmla="*/ 313 h 857251"/>
                <a:gd name="connsiteX1" fmla="*/ 382846 w 1239784"/>
                <a:gd name="connsiteY1" fmla="*/ 857251 h 857251"/>
                <a:gd name="connsiteX2" fmla="*/ 344183 w 1239784"/>
                <a:gd name="connsiteY2" fmla="*/ 853353 h 857251"/>
                <a:gd name="connsiteX3" fmla="*/ 0 w 1239784"/>
                <a:gd name="connsiteY3" fmla="*/ 431055 h 857251"/>
                <a:gd name="connsiteX4" fmla="*/ 0 w 1239784"/>
                <a:gd name="connsiteY4" fmla="*/ 431056 h 857251"/>
                <a:gd name="connsiteX5" fmla="*/ 431056 w 1239784"/>
                <a:gd name="connsiteY5" fmla="*/ 0 h 857251"/>
                <a:gd name="connsiteX6" fmla="*/ 1236675 w 1239784"/>
                <a:gd name="connsiteY6" fmla="*/ 0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784" h="857251">
                  <a:moveTo>
                    <a:pt x="1239784" y="313"/>
                  </a:moveTo>
                  <a:lnTo>
                    <a:pt x="382846" y="857251"/>
                  </a:lnTo>
                  <a:lnTo>
                    <a:pt x="344183" y="853353"/>
                  </a:lnTo>
                  <a:cubicBezTo>
                    <a:pt x="147758" y="813159"/>
                    <a:pt x="0" y="639363"/>
                    <a:pt x="0" y="431055"/>
                  </a:cubicBezTo>
                  <a:lnTo>
                    <a:pt x="0" y="431056"/>
                  </a:lnTo>
                  <a:cubicBezTo>
                    <a:pt x="0" y="192990"/>
                    <a:pt x="192990" y="0"/>
                    <a:pt x="431056" y="0"/>
                  </a:cubicBezTo>
                  <a:lnTo>
                    <a:pt x="1236675" y="0"/>
                  </a:lnTo>
                  <a:close/>
                </a:path>
              </a:pathLst>
            </a:custGeom>
            <a:solidFill>
              <a:srgbClr val="1E6BC5">
                <a:lumMod val="20000"/>
                <a:lumOff val="80000"/>
                <a:alpha val="37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6" name="矩形: 圆角 15"/>
            <p:cNvSpPr/>
            <p:nvPr>
              <p:custDataLst>
                <p:tags r:id="rId6"/>
              </p:custDataLst>
            </p:nvPr>
          </p:nvSpPr>
          <p:spPr>
            <a:xfrm rot="18900000">
              <a:off x="10226120" y="3806879"/>
              <a:ext cx="1667730" cy="272109"/>
            </a:xfrm>
            <a:prstGeom prst="roundRect">
              <a:avLst>
                <a:gd name="adj" fmla="val 50000"/>
              </a:avLst>
            </a:prstGeom>
            <a:solidFill>
              <a:srgbClr val="1E6BC5">
                <a:lumMod val="20000"/>
                <a:lumOff val="80000"/>
                <a:alpha val="38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7" name="任意多边形: 形状 16"/>
            <p:cNvSpPr/>
            <p:nvPr>
              <p:custDataLst>
                <p:tags r:id="rId7"/>
              </p:custDataLst>
            </p:nvPr>
          </p:nvSpPr>
          <p:spPr>
            <a:xfrm rot="18900000">
              <a:off x="11621239" y="4083433"/>
              <a:ext cx="702752" cy="81478"/>
            </a:xfrm>
            <a:custGeom>
              <a:avLst/>
              <a:gdLst>
                <a:gd name="connsiteX0" fmla="*/ 702752 w 702752"/>
                <a:gd name="connsiteY0" fmla="*/ 0 h 81478"/>
                <a:gd name="connsiteX1" fmla="*/ 621274 w 702752"/>
                <a:gd name="connsiteY1" fmla="*/ 81478 h 81478"/>
                <a:gd name="connsiteX2" fmla="*/ 40739 w 702752"/>
                <a:gd name="connsiteY2" fmla="*/ 81478 h 81478"/>
                <a:gd name="connsiteX3" fmla="*/ 0 w 702752"/>
                <a:gd name="connsiteY3" fmla="*/ 40739 h 81478"/>
                <a:gd name="connsiteX4" fmla="*/ 40739 w 702752"/>
                <a:gd name="connsiteY4" fmla="*/ 0 h 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52" h="81478">
                  <a:moveTo>
                    <a:pt x="702752" y="0"/>
                  </a:moveTo>
                  <a:lnTo>
                    <a:pt x="621274" y="81478"/>
                  </a:lnTo>
                  <a:lnTo>
                    <a:pt x="40739" y="81478"/>
                  </a:lnTo>
                  <a:cubicBezTo>
                    <a:pt x="18239" y="81478"/>
                    <a:pt x="0" y="63239"/>
                    <a:pt x="0" y="40739"/>
                  </a:cubicBezTo>
                  <a:cubicBezTo>
                    <a:pt x="0" y="18239"/>
                    <a:pt x="18239" y="0"/>
                    <a:pt x="40739" y="0"/>
                  </a:cubicBezTo>
                  <a:close/>
                </a:path>
              </a:pathLst>
            </a:custGeom>
            <a:solidFill>
              <a:srgbClr val="1E6BC5">
                <a:lumMod val="20000"/>
                <a:lumOff val="80000"/>
                <a:alpha val="5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8" name="任意多边形: 形状 17"/>
            <p:cNvSpPr/>
            <p:nvPr>
              <p:custDataLst>
                <p:tags r:id="rId8"/>
              </p:custDataLst>
            </p:nvPr>
          </p:nvSpPr>
          <p:spPr>
            <a:xfrm rot="18900000" flipV="1">
              <a:off x="10462052" y="190673"/>
              <a:ext cx="649686" cy="45720"/>
            </a:xfrm>
            <a:custGeom>
              <a:avLst/>
              <a:gdLst>
                <a:gd name="connsiteX0" fmla="*/ 0 w 649686"/>
                <a:gd name="connsiteY0" fmla="*/ 22860 h 45720"/>
                <a:gd name="connsiteX1" fmla="*/ 0 w 649686"/>
                <a:gd name="connsiteY1" fmla="*/ 22859 h 45720"/>
                <a:gd name="connsiteX2" fmla="*/ 0 w 649686"/>
                <a:gd name="connsiteY2" fmla="*/ 22859 h 45720"/>
                <a:gd name="connsiteX3" fmla="*/ 603966 w 649686"/>
                <a:gd name="connsiteY3" fmla="*/ 45720 h 45720"/>
                <a:gd name="connsiteX4" fmla="*/ 649686 w 649686"/>
                <a:gd name="connsiteY4" fmla="*/ 0 h 45720"/>
                <a:gd name="connsiteX5" fmla="*/ 22860 w 649686"/>
                <a:gd name="connsiteY5" fmla="*/ 0 h 45720"/>
                <a:gd name="connsiteX6" fmla="*/ 6696 w 649686"/>
                <a:gd name="connsiteY6" fmla="*/ 6695 h 45720"/>
                <a:gd name="connsiteX7" fmla="*/ 0 w 649686"/>
                <a:gd name="connsiteY7" fmla="*/ 22859 h 45720"/>
                <a:gd name="connsiteX8" fmla="*/ 6696 w 649686"/>
                <a:gd name="connsiteY8" fmla="*/ 39023 h 45720"/>
                <a:gd name="connsiteX9" fmla="*/ 22860 w 649686"/>
                <a:gd name="connsiteY9"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86" h="45720">
                  <a:moveTo>
                    <a:pt x="0" y="22860"/>
                  </a:moveTo>
                  <a:lnTo>
                    <a:pt x="0" y="22859"/>
                  </a:lnTo>
                  <a:lnTo>
                    <a:pt x="0" y="22859"/>
                  </a:lnTo>
                  <a:close/>
                  <a:moveTo>
                    <a:pt x="603966" y="45720"/>
                  </a:moveTo>
                  <a:lnTo>
                    <a:pt x="649686" y="0"/>
                  </a:lnTo>
                  <a:lnTo>
                    <a:pt x="22860" y="0"/>
                  </a:lnTo>
                  <a:cubicBezTo>
                    <a:pt x="16548" y="0"/>
                    <a:pt x="10832" y="2559"/>
                    <a:pt x="6696" y="6695"/>
                  </a:cubicBezTo>
                  <a:lnTo>
                    <a:pt x="0" y="22859"/>
                  </a:lnTo>
                  <a:lnTo>
                    <a:pt x="6696" y="39023"/>
                  </a:lnTo>
                  <a:cubicBezTo>
                    <a:pt x="10833" y="43160"/>
                    <a:pt x="16547" y="45719"/>
                    <a:pt x="22860" y="45719"/>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0" name="矩形: 圆角 19"/>
            <p:cNvSpPr/>
            <p:nvPr>
              <p:custDataLst>
                <p:tags r:id="rId9"/>
              </p:custDataLst>
            </p:nvPr>
          </p:nvSpPr>
          <p:spPr>
            <a:xfrm rot="18900000">
              <a:off x="366793" y="2736488"/>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1" name="矩形: 圆角 20"/>
            <p:cNvSpPr/>
            <p:nvPr>
              <p:custDataLst>
                <p:tags r:id="rId10"/>
              </p:custDataLst>
            </p:nvPr>
          </p:nvSpPr>
          <p:spPr>
            <a:xfrm rot="18900000" flipV="1">
              <a:off x="784666" y="3790496"/>
              <a:ext cx="1041400" cy="45719"/>
            </a:xfrm>
            <a:prstGeom prst="roundRect">
              <a:avLst>
                <a:gd name="adj" fmla="val 50000"/>
              </a:avLst>
            </a:prstGeom>
            <a:solidFill>
              <a:srgbClr val="1E6BC5">
                <a:lumMod val="20000"/>
                <a:lumOff val="80000"/>
                <a:alpha val="3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3" name="任意多边形: 形状 22"/>
            <p:cNvSpPr/>
            <p:nvPr>
              <p:custDataLst>
                <p:tags r:id="rId11"/>
              </p:custDataLst>
            </p:nvPr>
          </p:nvSpPr>
          <p:spPr>
            <a:xfrm rot="18900000">
              <a:off x="2110843" y="6449654"/>
              <a:ext cx="913022" cy="425060"/>
            </a:xfrm>
            <a:custGeom>
              <a:avLst/>
              <a:gdLst>
                <a:gd name="connsiteX0" fmla="*/ 850773 w 913022"/>
                <a:gd name="connsiteY0" fmla="*/ 62249 h 425060"/>
                <a:gd name="connsiteX1" fmla="*/ 913022 w 913022"/>
                <a:gd name="connsiteY1" fmla="*/ 212530 h 425060"/>
                <a:gd name="connsiteX2" fmla="*/ 913021 w 913022"/>
                <a:gd name="connsiteY2" fmla="*/ 212530 h 425060"/>
                <a:gd name="connsiteX3" fmla="*/ 700491 w 913022"/>
                <a:gd name="connsiteY3" fmla="*/ 425060 h 425060"/>
                <a:gd name="connsiteX4" fmla="*/ 392116 w 913022"/>
                <a:gd name="connsiteY4" fmla="*/ 425059 h 425060"/>
                <a:gd name="connsiteX5" fmla="*/ 0 w 913022"/>
                <a:gd name="connsiteY5" fmla="*/ 32943 h 425060"/>
                <a:gd name="connsiteX6" fmla="*/ 24090 w 913022"/>
                <a:gd name="connsiteY6" fmla="*/ 16702 h 425060"/>
                <a:gd name="connsiteX7" fmla="*/ 106816 w 913022"/>
                <a:gd name="connsiteY7" fmla="*/ 0 h 425060"/>
                <a:gd name="connsiteX8" fmla="*/ 700492 w 913022"/>
                <a:gd name="connsiteY8" fmla="*/ 0 h 425060"/>
                <a:gd name="connsiteX9" fmla="*/ 850773 w 913022"/>
                <a:gd name="connsiteY9" fmla="*/ 62249 h 4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022" h="425060">
                  <a:moveTo>
                    <a:pt x="850773" y="62249"/>
                  </a:moveTo>
                  <a:cubicBezTo>
                    <a:pt x="889234" y="100709"/>
                    <a:pt x="913022" y="153842"/>
                    <a:pt x="913022" y="212530"/>
                  </a:cubicBezTo>
                  <a:lnTo>
                    <a:pt x="913021" y="212530"/>
                  </a:lnTo>
                  <a:cubicBezTo>
                    <a:pt x="913021" y="329907"/>
                    <a:pt x="817868" y="425060"/>
                    <a:pt x="700491" y="425060"/>
                  </a:cubicBezTo>
                  <a:lnTo>
                    <a:pt x="392116" y="425059"/>
                  </a:lnTo>
                  <a:lnTo>
                    <a:pt x="0" y="32943"/>
                  </a:lnTo>
                  <a:lnTo>
                    <a:pt x="24090" y="16702"/>
                  </a:lnTo>
                  <a:cubicBezTo>
                    <a:pt x="49516" y="5947"/>
                    <a:pt x="77472" y="0"/>
                    <a:pt x="106816" y="0"/>
                  </a:cubicBezTo>
                  <a:lnTo>
                    <a:pt x="700492" y="0"/>
                  </a:lnTo>
                  <a:cubicBezTo>
                    <a:pt x="759180" y="0"/>
                    <a:pt x="812313" y="23788"/>
                    <a:pt x="850773" y="62249"/>
                  </a:cubicBezTo>
                  <a:close/>
                </a:path>
              </a:pathLst>
            </a:custGeom>
            <a:solidFill>
              <a:srgbClr val="1E6BC5">
                <a:lumMod val="20000"/>
                <a:lumOff val="80000"/>
                <a:alpha val="4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5" name="任意多边形: 形状 24"/>
            <p:cNvSpPr/>
            <p:nvPr>
              <p:custDataLst>
                <p:tags r:id="rId12"/>
              </p:custDataLst>
            </p:nvPr>
          </p:nvSpPr>
          <p:spPr>
            <a:xfrm rot="8100000">
              <a:off x="879866" y="6591528"/>
              <a:ext cx="627548" cy="306878"/>
            </a:xfrm>
            <a:custGeom>
              <a:avLst/>
              <a:gdLst>
                <a:gd name="connsiteX0" fmla="*/ 320670 w 627548"/>
                <a:gd name="connsiteY0" fmla="*/ 0 h 306878"/>
                <a:gd name="connsiteX1" fmla="*/ 627548 w 627548"/>
                <a:gd name="connsiteY1" fmla="*/ 306878 h 306878"/>
                <a:gd name="connsiteX2" fmla="*/ 153439 w 627548"/>
                <a:gd name="connsiteY2" fmla="*/ 306878 h 306878"/>
                <a:gd name="connsiteX3" fmla="*/ 0 w 627548"/>
                <a:gd name="connsiteY3" fmla="*/ 153439 h 306878"/>
                <a:gd name="connsiteX4" fmla="*/ 153439 w 627548"/>
                <a:gd name="connsiteY4" fmla="*/ 0 h 30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48" h="306878">
                  <a:moveTo>
                    <a:pt x="320670" y="0"/>
                  </a:moveTo>
                  <a:lnTo>
                    <a:pt x="627548" y="306878"/>
                  </a:lnTo>
                  <a:lnTo>
                    <a:pt x="153439" y="306878"/>
                  </a:lnTo>
                  <a:cubicBezTo>
                    <a:pt x="68697" y="306878"/>
                    <a:pt x="0" y="238181"/>
                    <a:pt x="0" y="153439"/>
                  </a:cubicBezTo>
                  <a:cubicBezTo>
                    <a:pt x="0" y="68697"/>
                    <a:pt x="68697" y="0"/>
                    <a:pt x="153439"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6" name="任意多边形: 形状 25"/>
            <p:cNvSpPr/>
            <p:nvPr>
              <p:custDataLst>
                <p:tags r:id="rId13"/>
              </p:custDataLst>
            </p:nvPr>
          </p:nvSpPr>
          <p:spPr>
            <a:xfrm rot="18900000">
              <a:off x="-320083" y="2618229"/>
              <a:ext cx="689618" cy="609741"/>
            </a:xfrm>
            <a:custGeom>
              <a:avLst/>
              <a:gdLst>
                <a:gd name="connsiteX0" fmla="*/ 606653 w 689618"/>
                <a:gd name="connsiteY0" fmla="*/ 0 h 609741"/>
                <a:gd name="connsiteX1" fmla="*/ 659566 w 689618"/>
                <a:gd name="connsiteY1" fmla="*/ 78481 h 609741"/>
                <a:gd name="connsiteX2" fmla="*/ 689618 w 689618"/>
                <a:gd name="connsiteY2" fmla="*/ 227332 h 609741"/>
                <a:gd name="connsiteX3" fmla="*/ 689617 w 689618"/>
                <a:gd name="connsiteY3" fmla="*/ 227332 h 609741"/>
                <a:gd name="connsiteX4" fmla="*/ 307208 w 689618"/>
                <a:gd name="connsiteY4" fmla="*/ 609741 h 609741"/>
                <a:gd name="connsiteX5" fmla="*/ 30626 w 689618"/>
                <a:gd name="connsiteY5" fmla="*/ 609740 h 609741"/>
                <a:gd name="connsiteX6" fmla="*/ 0 w 689618"/>
                <a:gd name="connsiteY6" fmla="*/ 606653 h 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8" h="609741">
                  <a:moveTo>
                    <a:pt x="606653" y="0"/>
                  </a:moveTo>
                  <a:lnTo>
                    <a:pt x="659566" y="78481"/>
                  </a:lnTo>
                  <a:cubicBezTo>
                    <a:pt x="678917" y="124232"/>
                    <a:pt x="689618" y="174532"/>
                    <a:pt x="689618" y="227332"/>
                  </a:cubicBezTo>
                  <a:lnTo>
                    <a:pt x="689617" y="227332"/>
                  </a:lnTo>
                  <a:cubicBezTo>
                    <a:pt x="689617" y="438531"/>
                    <a:pt x="518407" y="609741"/>
                    <a:pt x="307208" y="609741"/>
                  </a:cubicBezTo>
                  <a:lnTo>
                    <a:pt x="30626" y="609740"/>
                  </a:lnTo>
                  <a:lnTo>
                    <a:pt x="0" y="606653"/>
                  </a:lnTo>
                  <a:close/>
                </a:path>
              </a:pathLst>
            </a:custGeom>
            <a:solidFill>
              <a:srgbClr val="1E6BC5">
                <a:lumMod val="20000"/>
                <a:lumOff val="80000"/>
                <a:alpha val="53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7" name="矩形: 圆角 26"/>
            <p:cNvSpPr/>
            <p:nvPr>
              <p:custDataLst>
                <p:tags r:id="rId14"/>
              </p:custDataLst>
            </p:nvPr>
          </p:nvSpPr>
          <p:spPr>
            <a:xfrm rot="18900000">
              <a:off x="7897392" y="2824249"/>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8" name="矩形: 圆角 27"/>
            <p:cNvSpPr/>
            <p:nvPr>
              <p:custDataLst>
                <p:tags r:id="rId15"/>
              </p:custDataLst>
            </p:nvPr>
          </p:nvSpPr>
          <p:spPr>
            <a:xfrm rot="18900000">
              <a:off x="8577076" y="1087612"/>
              <a:ext cx="1547307" cy="324025"/>
            </a:xfrm>
            <a:prstGeom prst="roundRect">
              <a:avLst>
                <a:gd name="adj" fmla="val 50000"/>
              </a:avLst>
            </a:prstGeom>
            <a:solidFill>
              <a:srgbClr val="1E6BC5">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9" name="矩形: 圆角 28"/>
            <p:cNvSpPr/>
            <p:nvPr>
              <p:custDataLst>
                <p:tags r:id="rId16"/>
              </p:custDataLst>
            </p:nvPr>
          </p:nvSpPr>
          <p:spPr>
            <a:xfrm rot="18900000" flipV="1">
              <a:off x="10080038" y="2224634"/>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35" name="任意多边形: 形状 34"/>
            <p:cNvSpPr/>
            <p:nvPr>
              <p:custDataLst>
                <p:tags r:id="rId17"/>
              </p:custDataLst>
            </p:nvPr>
          </p:nvSpPr>
          <p:spPr>
            <a:xfrm>
              <a:off x="0" y="4618573"/>
              <a:ext cx="1902293" cy="2239427"/>
            </a:xfrm>
            <a:custGeom>
              <a:avLst/>
              <a:gdLst>
                <a:gd name="connsiteX0" fmla="*/ 1378087 w 1902293"/>
                <a:gd name="connsiteY0" fmla="*/ 0 h 2239427"/>
                <a:gd name="connsiteX1" fmla="*/ 1748756 w 1902293"/>
                <a:gd name="connsiteY1" fmla="*/ 153536 h 2239427"/>
                <a:gd name="connsiteX2" fmla="*/ 1748756 w 1902293"/>
                <a:gd name="connsiteY2" fmla="*/ 894876 h 2239427"/>
                <a:gd name="connsiteX3" fmla="*/ 404205 w 1902293"/>
                <a:gd name="connsiteY3" fmla="*/ 2239427 h 2239427"/>
                <a:gd name="connsiteX4" fmla="*/ 0 w 1902293"/>
                <a:gd name="connsiteY4" fmla="*/ 2239427 h 2239427"/>
                <a:gd name="connsiteX5" fmla="*/ 0 w 1902293"/>
                <a:gd name="connsiteY5" fmla="*/ 1160954 h 2239427"/>
                <a:gd name="connsiteX6" fmla="*/ 1007417 w 1902293"/>
                <a:gd name="connsiteY6" fmla="*/ 153536 h 2239427"/>
                <a:gd name="connsiteX7" fmla="*/ 1378087 w 1902293"/>
                <a:gd name="connsiteY7" fmla="*/ 0 h 223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293" h="2239427">
                  <a:moveTo>
                    <a:pt x="1378087" y="0"/>
                  </a:moveTo>
                  <a:cubicBezTo>
                    <a:pt x="1512243" y="0"/>
                    <a:pt x="1646398" y="51178"/>
                    <a:pt x="1748756" y="153536"/>
                  </a:cubicBezTo>
                  <a:cubicBezTo>
                    <a:pt x="1953472" y="358251"/>
                    <a:pt x="1953472" y="690161"/>
                    <a:pt x="1748756" y="894876"/>
                  </a:cubicBezTo>
                  <a:lnTo>
                    <a:pt x="404205" y="2239427"/>
                  </a:lnTo>
                  <a:lnTo>
                    <a:pt x="0" y="2239427"/>
                  </a:lnTo>
                  <a:lnTo>
                    <a:pt x="0" y="1160954"/>
                  </a:lnTo>
                  <a:lnTo>
                    <a:pt x="1007417" y="153536"/>
                  </a:lnTo>
                  <a:cubicBezTo>
                    <a:pt x="1109774" y="51179"/>
                    <a:pt x="1243931" y="0"/>
                    <a:pt x="1378087" y="0"/>
                  </a:cubicBezTo>
                  <a:close/>
                </a:path>
              </a:pathLst>
            </a:custGeom>
            <a:solidFill>
              <a:srgbClr val="1E6BC5">
                <a:lumMod val="20000"/>
                <a:lumOff val="80000"/>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mn-ea"/>
              </a:endParaRPr>
            </a:p>
          </p:txBody>
        </p:sp>
      </p:grpSp>
      <p:sp>
        <p:nvSpPr>
          <p:cNvPr id="36" name="矩形 35"/>
          <p:cNvSpPr/>
          <p:nvPr>
            <p:custDataLst>
              <p:tags r:id="rId18"/>
            </p:custDataLst>
          </p:nvPr>
        </p:nvSpPr>
        <p:spPr>
          <a:xfrm>
            <a:off x="921011" y="459397"/>
            <a:ext cx="10349978" cy="5955200"/>
          </a:xfrm>
          <a:prstGeom prst="rect">
            <a:avLst/>
          </a:prstGeom>
          <a:solidFill>
            <a:srgbClr val="FFFFFF">
              <a:alpha val="8000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文本框 6"/>
          <p:cNvSpPr txBox="1"/>
          <p:nvPr>
            <p:custDataLst>
              <p:tags r:id="rId19"/>
            </p:custDataLst>
          </p:nvPr>
        </p:nvSpPr>
        <p:spPr>
          <a:xfrm>
            <a:off x="2546350" y="588010"/>
            <a:ext cx="7099300" cy="1075690"/>
          </a:xfrm>
          <a:prstGeom prst="rect">
            <a:avLst/>
          </a:prstGeom>
          <a:noFill/>
          <a:ln w="234950"/>
        </p:spPr>
        <p:txBody>
          <a:bodyPr wrap="square" lIns="91440" tIns="45720" rIns="91440" bIns="45720" rtlCol="0">
            <a:normAutofit lnSpcReduction="20000"/>
          </a:bodyPr>
          <a:lstStyle/>
          <a:p>
            <a:pPr algn="ctr">
              <a:lnSpc>
                <a:spcPct val="120000"/>
              </a:lnSpc>
            </a:pPr>
            <a:r>
              <a:rPr lang="en-US" altLang="zh-CN" sz="3600" b="1" spc="300">
                <a:solidFill>
                  <a:srgbClr val="000000">
                    <a:lumMod val="75000"/>
                    <a:lumOff val="25000"/>
                  </a:srgbClr>
                </a:solidFill>
                <a:latin typeface="Arial" panose="020B0604020202020204" pitchFamily="34" charset="0"/>
                <a:ea typeface="微软雅黑" charset="-122"/>
              </a:rPr>
              <a:t>Design</a:t>
            </a:r>
            <a:endParaRPr lang="en-US" altLang="zh-CN" sz="3600" b="1" spc="300">
              <a:solidFill>
                <a:srgbClr val="000000">
                  <a:lumMod val="75000"/>
                  <a:lumOff val="25000"/>
                </a:srgbClr>
              </a:solidFill>
              <a:latin typeface="Arial" panose="020B0604020202020204" pitchFamily="34" charset="0"/>
              <a:ea typeface="微软雅黑" charset="-122"/>
            </a:endParaRPr>
          </a:p>
          <a:p>
            <a:pPr algn="ctr">
              <a:lnSpc>
                <a:spcPct val="120000"/>
              </a:lnSpc>
            </a:pPr>
            <a:r>
              <a:rPr lang="en-US" altLang="zh-CN" sz="2400" b="1" spc="300">
                <a:solidFill>
                  <a:srgbClr val="000000">
                    <a:lumMod val="75000"/>
                    <a:lumOff val="25000"/>
                  </a:srgbClr>
                </a:solidFill>
                <a:latin typeface="Arial" panose="020B0604020202020204" pitchFamily="34" charset="0"/>
                <a:ea typeface="微软雅黑" charset="-122"/>
              </a:rPr>
              <a:t>Module 1:</a:t>
            </a:r>
            <a:r>
              <a:rPr lang="zh-CN" altLang="en-US" sz="2400" b="1" spc="300">
                <a:solidFill>
                  <a:srgbClr val="000000">
                    <a:lumMod val="75000"/>
                    <a:lumOff val="25000"/>
                  </a:srgbClr>
                </a:solidFill>
                <a:latin typeface="Arial" panose="020B0604020202020204" pitchFamily="34" charset="0"/>
                <a:ea typeface="微软雅黑" charset="-122"/>
              </a:rPr>
              <a:t>群体感应</a:t>
            </a:r>
            <a:endParaRPr lang="zh-CN" altLang="en-US" sz="2400" b="1" spc="300">
              <a:solidFill>
                <a:srgbClr val="000000">
                  <a:lumMod val="75000"/>
                  <a:lumOff val="25000"/>
                </a:srgbClr>
              </a:solidFill>
              <a:latin typeface="Arial" panose="020B0604020202020204" pitchFamily="34" charset="0"/>
              <a:ea typeface="微软雅黑" charset="-122"/>
            </a:endParaRPr>
          </a:p>
        </p:txBody>
      </p:sp>
      <p:sp>
        <p:nvSpPr>
          <p:cNvPr id="2" name="文本框 1"/>
          <p:cNvSpPr txBox="1"/>
          <p:nvPr/>
        </p:nvSpPr>
        <p:spPr>
          <a:xfrm>
            <a:off x="1369695" y="1593850"/>
            <a:ext cx="1894205" cy="521970"/>
          </a:xfrm>
          <a:prstGeom prst="rect">
            <a:avLst/>
          </a:prstGeom>
          <a:noFill/>
        </p:spPr>
        <p:txBody>
          <a:bodyPr wrap="square" rtlCol="0">
            <a:spAutoFit/>
          </a:bodyPr>
          <a:p>
            <a:r>
              <a:rPr lang="en-US" altLang="zh-CN" sz="2800"/>
              <a:t>Part2 </a:t>
            </a:r>
            <a:r>
              <a:rPr lang="zh-CN" altLang="en-US" sz="2800"/>
              <a:t>免疫</a:t>
            </a:r>
            <a:endParaRPr lang="zh-CN" altLang="en-US" sz="2800"/>
          </a:p>
        </p:txBody>
      </p:sp>
      <p:pic>
        <p:nvPicPr>
          <p:cNvPr id="3" name="图片 12" descr="截屏2023-02-16 21.01.05"/>
          <p:cNvPicPr>
            <a:picLocks noChangeAspect="1"/>
          </p:cNvPicPr>
          <p:nvPr/>
        </p:nvPicPr>
        <p:blipFill>
          <a:blip r:embed="rId20"/>
          <a:stretch>
            <a:fillRect/>
          </a:stretch>
        </p:blipFill>
        <p:spPr>
          <a:xfrm>
            <a:off x="7014210" y="2167890"/>
            <a:ext cx="4256405" cy="4246880"/>
          </a:xfrm>
          <a:prstGeom prst="rect">
            <a:avLst/>
          </a:prstGeom>
        </p:spPr>
      </p:pic>
      <p:sp>
        <p:nvSpPr>
          <p:cNvPr id="100" name="文本框 99"/>
          <p:cNvSpPr txBox="1"/>
          <p:nvPr/>
        </p:nvSpPr>
        <p:spPr>
          <a:xfrm>
            <a:off x="1307465" y="2426970"/>
            <a:ext cx="5706745" cy="953135"/>
          </a:xfrm>
          <a:prstGeom prst="rect">
            <a:avLst/>
          </a:prstGeom>
          <a:noFill/>
          <a:ln w="9525">
            <a:noFill/>
          </a:ln>
        </p:spPr>
        <p:txBody>
          <a:bodyPr wrap="square">
            <a:spAutoFit/>
          </a:bodyPr>
          <a:p>
            <a:pPr marL="0" indent="0" algn="l"/>
            <a:r>
              <a:rPr lang="zh-CN" altLang="en-US" sz="2800"/>
              <a:t>枯草素免疫BioBirck由spaIFEG基因簇在组成型启动子Pveg下构成</a:t>
            </a:r>
            <a:endParaRPr lang="zh-CN" altLang="en-US" sz="2800"/>
          </a:p>
        </p:txBody>
      </p:sp>
      <p:pic>
        <p:nvPicPr>
          <p:cNvPr id="10" name="图片 10" descr="截屏2023-02-16 20.49.42"/>
          <p:cNvPicPr>
            <a:picLocks noChangeAspect="1"/>
          </p:cNvPicPr>
          <p:nvPr/>
        </p:nvPicPr>
        <p:blipFill>
          <a:blip r:embed="rId21"/>
          <a:stretch>
            <a:fillRect/>
          </a:stretch>
        </p:blipFill>
        <p:spPr>
          <a:xfrm>
            <a:off x="920750" y="3856355"/>
            <a:ext cx="6093460" cy="2558415"/>
          </a:xfrm>
          <a:prstGeom prst="rect">
            <a:avLst/>
          </a:prstGeom>
        </p:spPr>
      </p:pic>
    </p:spTree>
    <p:custDataLst>
      <p:tags r:id="rId2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custDataLst>
              <p:tags r:id="rId1"/>
            </p:custDataLst>
          </p:nvPr>
        </p:nvGrpSpPr>
        <p:grpSpPr>
          <a:xfrm>
            <a:off x="-320083" y="11329"/>
            <a:ext cx="13006309" cy="6887077"/>
            <a:chOff x="-320083" y="11329"/>
            <a:chExt cx="13006309" cy="6887077"/>
          </a:xfrm>
        </p:grpSpPr>
        <p:sp>
          <p:nvSpPr>
            <p:cNvPr id="12" name="矩形: 圆角 11"/>
            <p:cNvSpPr/>
            <p:nvPr>
              <p:custDataLst>
                <p:tags r:id="rId2"/>
              </p:custDataLst>
            </p:nvPr>
          </p:nvSpPr>
          <p:spPr>
            <a:xfrm rot="18900000" flipH="1">
              <a:off x="9584738" y="863247"/>
              <a:ext cx="2032000" cy="497840"/>
            </a:xfrm>
            <a:prstGeom prst="roundRect">
              <a:avLst>
                <a:gd name="adj" fmla="val 50000"/>
              </a:avLst>
            </a:pr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3" name="矩形: 圆角 12"/>
            <p:cNvSpPr/>
            <p:nvPr>
              <p:custDataLst>
                <p:tags r:id="rId3"/>
              </p:custDataLst>
            </p:nvPr>
          </p:nvSpPr>
          <p:spPr>
            <a:xfrm rot="18900000" flipV="1">
              <a:off x="9119139" y="1333709"/>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4" name="任意多边形: 形状 13"/>
            <p:cNvSpPr/>
            <p:nvPr>
              <p:custDataLst>
                <p:tags r:id="rId4"/>
              </p:custDataLst>
            </p:nvPr>
          </p:nvSpPr>
          <p:spPr>
            <a:xfrm rot="18900000">
              <a:off x="9149982" y="11329"/>
              <a:ext cx="306207" cy="114980"/>
            </a:xfrm>
            <a:custGeom>
              <a:avLst/>
              <a:gdLst>
                <a:gd name="connsiteX0" fmla="*/ 0 w 306207"/>
                <a:gd name="connsiteY0" fmla="*/ 57489 h 114980"/>
                <a:gd name="connsiteX1" fmla="*/ 0 w 306207"/>
                <a:gd name="connsiteY1" fmla="*/ 57490 h 114980"/>
                <a:gd name="connsiteX2" fmla="*/ 0 w 306207"/>
                <a:gd name="connsiteY2" fmla="*/ 57490 h 114980"/>
                <a:gd name="connsiteX3" fmla="*/ 192940 w 306207"/>
                <a:gd name="connsiteY3" fmla="*/ 0 h 114980"/>
                <a:gd name="connsiteX4" fmla="*/ 306207 w 306207"/>
                <a:gd name="connsiteY4" fmla="*/ 113267 h 114980"/>
                <a:gd name="connsiteX5" fmla="*/ 302071 w 306207"/>
                <a:gd name="connsiteY5" fmla="*/ 114980 h 114980"/>
                <a:gd name="connsiteX6" fmla="*/ 57490 w 306207"/>
                <a:gd name="connsiteY6" fmla="*/ 114979 h 114980"/>
                <a:gd name="connsiteX7" fmla="*/ 4518 w 306207"/>
                <a:gd name="connsiteY7" fmla="*/ 79867 h 114980"/>
                <a:gd name="connsiteX8" fmla="*/ 0 w 306207"/>
                <a:gd name="connsiteY8" fmla="*/ 57490 h 114980"/>
                <a:gd name="connsiteX9" fmla="*/ 16838 w 306207"/>
                <a:gd name="connsiteY9" fmla="*/ 16838 h 114980"/>
                <a:gd name="connsiteX10" fmla="*/ 57490 w 306207"/>
                <a:gd name="connsiteY10" fmla="*/ 0 h 1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07" h="114980">
                  <a:moveTo>
                    <a:pt x="0" y="57489"/>
                  </a:moveTo>
                  <a:lnTo>
                    <a:pt x="0" y="57490"/>
                  </a:lnTo>
                  <a:lnTo>
                    <a:pt x="0" y="57490"/>
                  </a:lnTo>
                  <a:close/>
                  <a:moveTo>
                    <a:pt x="192940" y="0"/>
                  </a:moveTo>
                  <a:lnTo>
                    <a:pt x="306207" y="113267"/>
                  </a:lnTo>
                  <a:lnTo>
                    <a:pt x="302071" y="114980"/>
                  </a:lnTo>
                  <a:lnTo>
                    <a:pt x="57490" y="114979"/>
                  </a:lnTo>
                  <a:cubicBezTo>
                    <a:pt x="33677" y="114979"/>
                    <a:pt x="13245" y="100501"/>
                    <a:pt x="4518" y="79867"/>
                  </a:cubicBezTo>
                  <a:lnTo>
                    <a:pt x="0" y="57490"/>
                  </a:lnTo>
                  <a:lnTo>
                    <a:pt x="16838" y="16838"/>
                  </a:lnTo>
                  <a:cubicBezTo>
                    <a:pt x="27242" y="6435"/>
                    <a:pt x="41614" y="0"/>
                    <a:pt x="57490"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5" name="任意多边形: 形状 14"/>
            <p:cNvSpPr/>
            <p:nvPr>
              <p:custDataLst>
                <p:tags r:id="rId5"/>
              </p:custDataLst>
            </p:nvPr>
          </p:nvSpPr>
          <p:spPr>
            <a:xfrm rot="18900000">
              <a:off x="11446442" y="543588"/>
              <a:ext cx="1239784" cy="857251"/>
            </a:xfrm>
            <a:custGeom>
              <a:avLst/>
              <a:gdLst>
                <a:gd name="connsiteX0" fmla="*/ 1239784 w 1239784"/>
                <a:gd name="connsiteY0" fmla="*/ 313 h 857251"/>
                <a:gd name="connsiteX1" fmla="*/ 382846 w 1239784"/>
                <a:gd name="connsiteY1" fmla="*/ 857251 h 857251"/>
                <a:gd name="connsiteX2" fmla="*/ 344183 w 1239784"/>
                <a:gd name="connsiteY2" fmla="*/ 853353 h 857251"/>
                <a:gd name="connsiteX3" fmla="*/ 0 w 1239784"/>
                <a:gd name="connsiteY3" fmla="*/ 431055 h 857251"/>
                <a:gd name="connsiteX4" fmla="*/ 0 w 1239784"/>
                <a:gd name="connsiteY4" fmla="*/ 431056 h 857251"/>
                <a:gd name="connsiteX5" fmla="*/ 431056 w 1239784"/>
                <a:gd name="connsiteY5" fmla="*/ 0 h 857251"/>
                <a:gd name="connsiteX6" fmla="*/ 1236675 w 1239784"/>
                <a:gd name="connsiteY6" fmla="*/ 0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784" h="857251">
                  <a:moveTo>
                    <a:pt x="1239784" y="313"/>
                  </a:moveTo>
                  <a:lnTo>
                    <a:pt x="382846" y="857251"/>
                  </a:lnTo>
                  <a:lnTo>
                    <a:pt x="344183" y="853353"/>
                  </a:lnTo>
                  <a:cubicBezTo>
                    <a:pt x="147758" y="813159"/>
                    <a:pt x="0" y="639363"/>
                    <a:pt x="0" y="431055"/>
                  </a:cubicBezTo>
                  <a:lnTo>
                    <a:pt x="0" y="431056"/>
                  </a:lnTo>
                  <a:cubicBezTo>
                    <a:pt x="0" y="192990"/>
                    <a:pt x="192990" y="0"/>
                    <a:pt x="431056" y="0"/>
                  </a:cubicBezTo>
                  <a:lnTo>
                    <a:pt x="1236675" y="0"/>
                  </a:lnTo>
                  <a:close/>
                </a:path>
              </a:pathLst>
            </a:custGeom>
            <a:solidFill>
              <a:srgbClr val="1E6BC5">
                <a:lumMod val="20000"/>
                <a:lumOff val="80000"/>
                <a:alpha val="37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6" name="矩形: 圆角 15"/>
            <p:cNvSpPr/>
            <p:nvPr>
              <p:custDataLst>
                <p:tags r:id="rId6"/>
              </p:custDataLst>
            </p:nvPr>
          </p:nvSpPr>
          <p:spPr>
            <a:xfrm rot="18900000">
              <a:off x="10226120" y="3806879"/>
              <a:ext cx="1667730" cy="272109"/>
            </a:xfrm>
            <a:prstGeom prst="roundRect">
              <a:avLst>
                <a:gd name="adj" fmla="val 50000"/>
              </a:avLst>
            </a:prstGeom>
            <a:solidFill>
              <a:srgbClr val="1E6BC5">
                <a:lumMod val="20000"/>
                <a:lumOff val="80000"/>
                <a:alpha val="38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7" name="任意多边形: 形状 16"/>
            <p:cNvSpPr/>
            <p:nvPr>
              <p:custDataLst>
                <p:tags r:id="rId7"/>
              </p:custDataLst>
            </p:nvPr>
          </p:nvSpPr>
          <p:spPr>
            <a:xfrm rot="18900000">
              <a:off x="11621239" y="4083433"/>
              <a:ext cx="702752" cy="81478"/>
            </a:xfrm>
            <a:custGeom>
              <a:avLst/>
              <a:gdLst>
                <a:gd name="connsiteX0" fmla="*/ 702752 w 702752"/>
                <a:gd name="connsiteY0" fmla="*/ 0 h 81478"/>
                <a:gd name="connsiteX1" fmla="*/ 621274 w 702752"/>
                <a:gd name="connsiteY1" fmla="*/ 81478 h 81478"/>
                <a:gd name="connsiteX2" fmla="*/ 40739 w 702752"/>
                <a:gd name="connsiteY2" fmla="*/ 81478 h 81478"/>
                <a:gd name="connsiteX3" fmla="*/ 0 w 702752"/>
                <a:gd name="connsiteY3" fmla="*/ 40739 h 81478"/>
                <a:gd name="connsiteX4" fmla="*/ 40739 w 702752"/>
                <a:gd name="connsiteY4" fmla="*/ 0 h 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52" h="81478">
                  <a:moveTo>
                    <a:pt x="702752" y="0"/>
                  </a:moveTo>
                  <a:lnTo>
                    <a:pt x="621274" y="81478"/>
                  </a:lnTo>
                  <a:lnTo>
                    <a:pt x="40739" y="81478"/>
                  </a:lnTo>
                  <a:cubicBezTo>
                    <a:pt x="18239" y="81478"/>
                    <a:pt x="0" y="63239"/>
                    <a:pt x="0" y="40739"/>
                  </a:cubicBezTo>
                  <a:cubicBezTo>
                    <a:pt x="0" y="18239"/>
                    <a:pt x="18239" y="0"/>
                    <a:pt x="40739" y="0"/>
                  </a:cubicBezTo>
                  <a:close/>
                </a:path>
              </a:pathLst>
            </a:custGeom>
            <a:solidFill>
              <a:srgbClr val="1E6BC5">
                <a:lumMod val="20000"/>
                <a:lumOff val="80000"/>
                <a:alpha val="5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8" name="任意多边形: 形状 17"/>
            <p:cNvSpPr/>
            <p:nvPr>
              <p:custDataLst>
                <p:tags r:id="rId8"/>
              </p:custDataLst>
            </p:nvPr>
          </p:nvSpPr>
          <p:spPr>
            <a:xfrm rot="18900000" flipV="1">
              <a:off x="10462052" y="190673"/>
              <a:ext cx="649686" cy="45720"/>
            </a:xfrm>
            <a:custGeom>
              <a:avLst/>
              <a:gdLst>
                <a:gd name="connsiteX0" fmla="*/ 0 w 649686"/>
                <a:gd name="connsiteY0" fmla="*/ 22860 h 45720"/>
                <a:gd name="connsiteX1" fmla="*/ 0 w 649686"/>
                <a:gd name="connsiteY1" fmla="*/ 22859 h 45720"/>
                <a:gd name="connsiteX2" fmla="*/ 0 w 649686"/>
                <a:gd name="connsiteY2" fmla="*/ 22859 h 45720"/>
                <a:gd name="connsiteX3" fmla="*/ 603966 w 649686"/>
                <a:gd name="connsiteY3" fmla="*/ 45720 h 45720"/>
                <a:gd name="connsiteX4" fmla="*/ 649686 w 649686"/>
                <a:gd name="connsiteY4" fmla="*/ 0 h 45720"/>
                <a:gd name="connsiteX5" fmla="*/ 22860 w 649686"/>
                <a:gd name="connsiteY5" fmla="*/ 0 h 45720"/>
                <a:gd name="connsiteX6" fmla="*/ 6696 w 649686"/>
                <a:gd name="connsiteY6" fmla="*/ 6695 h 45720"/>
                <a:gd name="connsiteX7" fmla="*/ 0 w 649686"/>
                <a:gd name="connsiteY7" fmla="*/ 22859 h 45720"/>
                <a:gd name="connsiteX8" fmla="*/ 6696 w 649686"/>
                <a:gd name="connsiteY8" fmla="*/ 39023 h 45720"/>
                <a:gd name="connsiteX9" fmla="*/ 22860 w 649686"/>
                <a:gd name="connsiteY9"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86" h="45720">
                  <a:moveTo>
                    <a:pt x="0" y="22860"/>
                  </a:moveTo>
                  <a:lnTo>
                    <a:pt x="0" y="22859"/>
                  </a:lnTo>
                  <a:lnTo>
                    <a:pt x="0" y="22859"/>
                  </a:lnTo>
                  <a:close/>
                  <a:moveTo>
                    <a:pt x="603966" y="45720"/>
                  </a:moveTo>
                  <a:lnTo>
                    <a:pt x="649686" y="0"/>
                  </a:lnTo>
                  <a:lnTo>
                    <a:pt x="22860" y="0"/>
                  </a:lnTo>
                  <a:cubicBezTo>
                    <a:pt x="16548" y="0"/>
                    <a:pt x="10832" y="2559"/>
                    <a:pt x="6696" y="6695"/>
                  </a:cubicBezTo>
                  <a:lnTo>
                    <a:pt x="0" y="22859"/>
                  </a:lnTo>
                  <a:lnTo>
                    <a:pt x="6696" y="39023"/>
                  </a:lnTo>
                  <a:cubicBezTo>
                    <a:pt x="10833" y="43160"/>
                    <a:pt x="16547" y="45719"/>
                    <a:pt x="22860" y="45719"/>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0" name="矩形: 圆角 19"/>
            <p:cNvSpPr/>
            <p:nvPr>
              <p:custDataLst>
                <p:tags r:id="rId9"/>
              </p:custDataLst>
            </p:nvPr>
          </p:nvSpPr>
          <p:spPr>
            <a:xfrm rot="18900000">
              <a:off x="366793" y="2736488"/>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1" name="矩形: 圆角 20"/>
            <p:cNvSpPr/>
            <p:nvPr>
              <p:custDataLst>
                <p:tags r:id="rId10"/>
              </p:custDataLst>
            </p:nvPr>
          </p:nvSpPr>
          <p:spPr>
            <a:xfrm rot="18900000" flipV="1">
              <a:off x="784666" y="3790496"/>
              <a:ext cx="1041400" cy="45719"/>
            </a:xfrm>
            <a:prstGeom prst="roundRect">
              <a:avLst>
                <a:gd name="adj" fmla="val 50000"/>
              </a:avLst>
            </a:prstGeom>
            <a:solidFill>
              <a:srgbClr val="1E6BC5">
                <a:lumMod val="20000"/>
                <a:lumOff val="80000"/>
                <a:alpha val="3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3" name="任意多边形: 形状 22"/>
            <p:cNvSpPr/>
            <p:nvPr>
              <p:custDataLst>
                <p:tags r:id="rId11"/>
              </p:custDataLst>
            </p:nvPr>
          </p:nvSpPr>
          <p:spPr>
            <a:xfrm rot="18900000">
              <a:off x="2110843" y="6449654"/>
              <a:ext cx="913022" cy="425060"/>
            </a:xfrm>
            <a:custGeom>
              <a:avLst/>
              <a:gdLst>
                <a:gd name="connsiteX0" fmla="*/ 850773 w 913022"/>
                <a:gd name="connsiteY0" fmla="*/ 62249 h 425060"/>
                <a:gd name="connsiteX1" fmla="*/ 913022 w 913022"/>
                <a:gd name="connsiteY1" fmla="*/ 212530 h 425060"/>
                <a:gd name="connsiteX2" fmla="*/ 913021 w 913022"/>
                <a:gd name="connsiteY2" fmla="*/ 212530 h 425060"/>
                <a:gd name="connsiteX3" fmla="*/ 700491 w 913022"/>
                <a:gd name="connsiteY3" fmla="*/ 425060 h 425060"/>
                <a:gd name="connsiteX4" fmla="*/ 392116 w 913022"/>
                <a:gd name="connsiteY4" fmla="*/ 425059 h 425060"/>
                <a:gd name="connsiteX5" fmla="*/ 0 w 913022"/>
                <a:gd name="connsiteY5" fmla="*/ 32943 h 425060"/>
                <a:gd name="connsiteX6" fmla="*/ 24090 w 913022"/>
                <a:gd name="connsiteY6" fmla="*/ 16702 h 425060"/>
                <a:gd name="connsiteX7" fmla="*/ 106816 w 913022"/>
                <a:gd name="connsiteY7" fmla="*/ 0 h 425060"/>
                <a:gd name="connsiteX8" fmla="*/ 700492 w 913022"/>
                <a:gd name="connsiteY8" fmla="*/ 0 h 425060"/>
                <a:gd name="connsiteX9" fmla="*/ 850773 w 913022"/>
                <a:gd name="connsiteY9" fmla="*/ 62249 h 4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022" h="425060">
                  <a:moveTo>
                    <a:pt x="850773" y="62249"/>
                  </a:moveTo>
                  <a:cubicBezTo>
                    <a:pt x="889234" y="100709"/>
                    <a:pt x="913022" y="153842"/>
                    <a:pt x="913022" y="212530"/>
                  </a:cubicBezTo>
                  <a:lnTo>
                    <a:pt x="913021" y="212530"/>
                  </a:lnTo>
                  <a:cubicBezTo>
                    <a:pt x="913021" y="329907"/>
                    <a:pt x="817868" y="425060"/>
                    <a:pt x="700491" y="425060"/>
                  </a:cubicBezTo>
                  <a:lnTo>
                    <a:pt x="392116" y="425059"/>
                  </a:lnTo>
                  <a:lnTo>
                    <a:pt x="0" y="32943"/>
                  </a:lnTo>
                  <a:lnTo>
                    <a:pt x="24090" y="16702"/>
                  </a:lnTo>
                  <a:cubicBezTo>
                    <a:pt x="49516" y="5947"/>
                    <a:pt x="77472" y="0"/>
                    <a:pt x="106816" y="0"/>
                  </a:cubicBezTo>
                  <a:lnTo>
                    <a:pt x="700492" y="0"/>
                  </a:lnTo>
                  <a:cubicBezTo>
                    <a:pt x="759180" y="0"/>
                    <a:pt x="812313" y="23788"/>
                    <a:pt x="850773" y="62249"/>
                  </a:cubicBezTo>
                  <a:close/>
                </a:path>
              </a:pathLst>
            </a:custGeom>
            <a:solidFill>
              <a:srgbClr val="1E6BC5">
                <a:lumMod val="20000"/>
                <a:lumOff val="80000"/>
                <a:alpha val="4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5" name="任意多边形: 形状 24"/>
            <p:cNvSpPr/>
            <p:nvPr>
              <p:custDataLst>
                <p:tags r:id="rId12"/>
              </p:custDataLst>
            </p:nvPr>
          </p:nvSpPr>
          <p:spPr>
            <a:xfrm rot="8100000">
              <a:off x="879866" y="6591528"/>
              <a:ext cx="627548" cy="306878"/>
            </a:xfrm>
            <a:custGeom>
              <a:avLst/>
              <a:gdLst>
                <a:gd name="connsiteX0" fmla="*/ 320670 w 627548"/>
                <a:gd name="connsiteY0" fmla="*/ 0 h 306878"/>
                <a:gd name="connsiteX1" fmla="*/ 627548 w 627548"/>
                <a:gd name="connsiteY1" fmla="*/ 306878 h 306878"/>
                <a:gd name="connsiteX2" fmla="*/ 153439 w 627548"/>
                <a:gd name="connsiteY2" fmla="*/ 306878 h 306878"/>
                <a:gd name="connsiteX3" fmla="*/ 0 w 627548"/>
                <a:gd name="connsiteY3" fmla="*/ 153439 h 306878"/>
                <a:gd name="connsiteX4" fmla="*/ 153439 w 627548"/>
                <a:gd name="connsiteY4" fmla="*/ 0 h 30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48" h="306878">
                  <a:moveTo>
                    <a:pt x="320670" y="0"/>
                  </a:moveTo>
                  <a:lnTo>
                    <a:pt x="627548" y="306878"/>
                  </a:lnTo>
                  <a:lnTo>
                    <a:pt x="153439" y="306878"/>
                  </a:lnTo>
                  <a:cubicBezTo>
                    <a:pt x="68697" y="306878"/>
                    <a:pt x="0" y="238181"/>
                    <a:pt x="0" y="153439"/>
                  </a:cubicBezTo>
                  <a:cubicBezTo>
                    <a:pt x="0" y="68697"/>
                    <a:pt x="68697" y="0"/>
                    <a:pt x="153439"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6" name="任意多边形: 形状 25"/>
            <p:cNvSpPr/>
            <p:nvPr>
              <p:custDataLst>
                <p:tags r:id="rId13"/>
              </p:custDataLst>
            </p:nvPr>
          </p:nvSpPr>
          <p:spPr>
            <a:xfrm rot="18900000">
              <a:off x="-320083" y="2618229"/>
              <a:ext cx="689618" cy="609741"/>
            </a:xfrm>
            <a:custGeom>
              <a:avLst/>
              <a:gdLst>
                <a:gd name="connsiteX0" fmla="*/ 606653 w 689618"/>
                <a:gd name="connsiteY0" fmla="*/ 0 h 609741"/>
                <a:gd name="connsiteX1" fmla="*/ 659566 w 689618"/>
                <a:gd name="connsiteY1" fmla="*/ 78481 h 609741"/>
                <a:gd name="connsiteX2" fmla="*/ 689618 w 689618"/>
                <a:gd name="connsiteY2" fmla="*/ 227332 h 609741"/>
                <a:gd name="connsiteX3" fmla="*/ 689617 w 689618"/>
                <a:gd name="connsiteY3" fmla="*/ 227332 h 609741"/>
                <a:gd name="connsiteX4" fmla="*/ 307208 w 689618"/>
                <a:gd name="connsiteY4" fmla="*/ 609741 h 609741"/>
                <a:gd name="connsiteX5" fmla="*/ 30626 w 689618"/>
                <a:gd name="connsiteY5" fmla="*/ 609740 h 609741"/>
                <a:gd name="connsiteX6" fmla="*/ 0 w 689618"/>
                <a:gd name="connsiteY6" fmla="*/ 606653 h 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8" h="609741">
                  <a:moveTo>
                    <a:pt x="606653" y="0"/>
                  </a:moveTo>
                  <a:lnTo>
                    <a:pt x="659566" y="78481"/>
                  </a:lnTo>
                  <a:cubicBezTo>
                    <a:pt x="678917" y="124232"/>
                    <a:pt x="689618" y="174532"/>
                    <a:pt x="689618" y="227332"/>
                  </a:cubicBezTo>
                  <a:lnTo>
                    <a:pt x="689617" y="227332"/>
                  </a:lnTo>
                  <a:cubicBezTo>
                    <a:pt x="689617" y="438531"/>
                    <a:pt x="518407" y="609741"/>
                    <a:pt x="307208" y="609741"/>
                  </a:cubicBezTo>
                  <a:lnTo>
                    <a:pt x="30626" y="609740"/>
                  </a:lnTo>
                  <a:lnTo>
                    <a:pt x="0" y="606653"/>
                  </a:lnTo>
                  <a:close/>
                </a:path>
              </a:pathLst>
            </a:custGeom>
            <a:solidFill>
              <a:srgbClr val="1E6BC5">
                <a:lumMod val="20000"/>
                <a:lumOff val="80000"/>
                <a:alpha val="53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7" name="矩形: 圆角 26"/>
            <p:cNvSpPr/>
            <p:nvPr>
              <p:custDataLst>
                <p:tags r:id="rId14"/>
              </p:custDataLst>
            </p:nvPr>
          </p:nvSpPr>
          <p:spPr>
            <a:xfrm rot="18900000">
              <a:off x="7897392" y="2824249"/>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8" name="矩形: 圆角 27"/>
            <p:cNvSpPr/>
            <p:nvPr>
              <p:custDataLst>
                <p:tags r:id="rId15"/>
              </p:custDataLst>
            </p:nvPr>
          </p:nvSpPr>
          <p:spPr>
            <a:xfrm rot="18900000">
              <a:off x="8577076" y="1087612"/>
              <a:ext cx="1547307" cy="324025"/>
            </a:xfrm>
            <a:prstGeom prst="roundRect">
              <a:avLst>
                <a:gd name="adj" fmla="val 50000"/>
              </a:avLst>
            </a:prstGeom>
            <a:solidFill>
              <a:srgbClr val="1E6BC5">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9" name="矩形: 圆角 28"/>
            <p:cNvSpPr/>
            <p:nvPr>
              <p:custDataLst>
                <p:tags r:id="rId16"/>
              </p:custDataLst>
            </p:nvPr>
          </p:nvSpPr>
          <p:spPr>
            <a:xfrm rot="18900000" flipV="1">
              <a:off x="10080038" y="2224634"/>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35" name="任意多边形: 形状 34"/>
            <p:cNvSpPr/>
            <p:nvPr>
              <p:custDataLst>
                <p:tags r:id="rId17"/>
              </p:custDataLst>
            </p:nvPr>
          </p:nvSpPr>
          <p:spPr>
            <a:xfrm>
              <a:off x="0" y="4618573"/>
              <a:ext cx="1902293" cy="2239427"/>
            </a:xfrm>
            <a:custGeom>
              <a:avLst/>
              <a:gdLst>
                <a:gd name="connsiteX0" fmla="*/ 1378087 w 1902293"/>
                <a:gd name="connsiteY0" fmla="*/ 0 h 2239427"/>
                <a:gd name="connsiteX1" fmla="*/ 1748756 w 1902293"/>
                <a:gd name="connsiteY1" fmla="*/ 153536 h 2239427"/>
                <a:gd name="connsiteX2" fmla="*/ 1748756 w 1902293"/>
                <a:gd name="connsiteY2" fmla="*/ 894876 h 2239427"/>
                <a:gd name="connsiteX3" fmla="*/ 404205 w 1902293"/>
                <a:gd name="connsiteY3" fmla="*/ 2239427 h 2239427"/>
                <a:gd name="connsiteX4" fmla="*/ 0 w 1902293"/>
                <a:gd name="connsiteY4" fmla="*/ 2239427 h 2239427"/>
                <a:gd name="connsiteX5" fmla="*/ 0 w 1902293"/>
                <a:gd name="connsiteY5" fmla="*/ 1160954 h 2239427"/>
                <a:gd name="connsiteX6" fmla="*/ 1007417 w 1902293"/>
                <a:gd name="connsiteY6" fmla="*/ 153536 h 2239427"/>
                <a:gd name="connsiteX7" fmla="*/ 1378087 w 1902293"/>
                <a:gd name="connsiteY7" fmla="*/ 0 h 223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293" h="2239427">
                  <a:moveTo>
                    <a:pt x="1378087" y="0"/>
                  </a:moveTo>
                  <a:cubicBezTo>
                    <a:pt x="1512243" y="0"/>
                    <a:pt x="1646398" y="51178"/>
                    <a:pt x="1748756" y="153536"/>
                  </a:cubicBezTo>
                  <a:cubicBezTo>
                    <a:pt x="1953472" y="358251"/>
                    <a:pt x="1953472" y="690161"/>
                    <a:pt x="1748756" y="894876"/>
                  </a:cubicBezTo>
                  <a:lnTo>
                    <a:pt x="404205" y="2239427"/>
                  </a:lnTo>
                  <a:lnTo>
                    <a:pt x="0" y="2239427"/>
                  </a:lnTo>
                  <a:lnTo>
                    <a:pt x="0" y="1160954"/>
                  </a:lnTo>
                  <a:lnTo>
                    <a:pt x="1007417" y="153536"/>
                  </a:lnTo>
                  <a:cubicBezTo>
                    <a:pt x="1109774" y="51179"/>
                    <a:pt x="1243931" y="0"/>
                    <a:pt x="1378087" y="0"/>
                  </a:cubicBezTo>
                  <a:close/>
                </a:path>
              </a:pathLst>
            </a:custGeom>
            <a:solidFill>
              <a:srgbClr val="1E6BC5">
                <a:lumMod val="20000"/>
                <a:lumOff val="80000"/>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mn-ea"/>
              </a:endParaRPr>
            </a:p>
          </p:txBody>
        </p:sp>
      </p:grpSp>
      <p:sp>
        <p:nvSpPr>
          <p:cNvPr id="36" name="矩形 35"/>
          <p:cNvSpPr/>
          <p:nvPr>
            <p:custDataLst>
              <p:tags r:id="rId18"/>
            </p:custDataLst>
          </p:nvPr>
        </p:nvSpPr>
        <p:spPr>
          <a:xfrm>
            <a:off x="921011" y="459397"/>
            <a:ext cx="10349978" cy="5955200"/>
          </a:xfrm>
          <a:prstGeom prst="rect">
            <a:avLst/>
          </a:prstGeom>
          <a:solidFill>
            <a:srgbClr val="FFFFFF">
              <a:alpha val="8000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文本框 6"/>
          <p:cNvSpPr txBox="1"/>
          <p:nvPr>
            <p:custDataLst>
              <p:tags r:id="rId19"/>
            </p:custDataLst>
          </p:nvPr>
        </p:nvSpPr>
        <p:spPr>
          <a:xfrm>
            <a:off x="2546350" y="588010"/>
            <a:ext cx="7099300" cy="1075690"/>
          </a:xfrm>
          <a:prstGeom prst="rect">
            <a:avLst/>
          </a:prstGeom>
          <a:noFill/>
          <a:ln w="234950"/>
        </p:spPr>
        <p:txBody>
          <a:bodyPr wrap="square" lIns="91440" tIns="45720" rIns="91440" bIns="45720" rtlCol="0">
            <a:normAutofit lnSpcReduction="20000"/>
          </a:bodyPr>
          <a:lstStyle/>
          <a:p>
            <a:pPr algn="ctr">
              <a:lnSpc>
                <a:spcPct val="120000"/>
              </a:lnSpc>
            </a:pPr>
            <a:r>
              <a:rPr lang="en-US" altLang="zh-CN" sz="3600" b="1" spc="300">
                <a:solidFill>
                  <a:srgbClr val="000000">
                    <a:lumMod val="75000"/>
                    <a:lumOff val="25000"/>
                  </a:srgbClr>
                </a:solidFill>
                <a:latin typeface="Arial" panose="020B0604020202020204" pitchFamily="34" charset="0"/>
                <a:ea typeface="微软雅黑" charset="-122"/>
              </a:rPr>
              <a:t>Design</a:t>
            </a:r>
            <a:endParaRPr lang="en-US" altLang="zh-CN" sz="3600" b="1" spc="300">
              <a:solidFill>
                <a:srgbClr val="000000">
                  <a:lumMod val="75000"/>
                  <a:lumOff val="25000"/>
                </a:srgbClr>
              </a:solidFill>
              <a:latin typeface="Arial" panose="020B0604020202020204" pitchFamily="34" charset="0"/>
              <a:ea typeface="微软雅黑" charset="-122"/>
            </a:endParaRPr>
          </a:p>
          <a:p>
            <a:pPr algn="ctr">
              <a:lnSpc>
                <a:spcPct val="120000"/>
              </a:lnSpc>
            </a:pPr>
            <a:r>
              <a:rPr lang="en-US" altLang="zh-CN" sz="2400" b="1" spc="300">
                <a:solidFill>
                  <a:srgbClr val="000000">
                    <a:lumMod val="75000"/>
                    <a:lumOff val="25000"/>
                  </a:srgbClr>
                </a:solidFill>
                <a:latin typeface="Arial" panose="020B0604020202020204" pitchFamily="34" charset="0"/>
                <a:ea typeface="微软雅黑" charset="-122"/>
              </a:rPr>
              <a:t>Module 1:</a:t>
            </a:r>
            <a:r>
              <a:rPr lang="zh-CN" altLang="en-US" sz="2400" b="1" spc="300">
                <a:solidFill>
                  <a:srgbClr val="000000">
                    <a:lumMod val="75000"/>
                    <a:lumOff val="25000"/>
                  </a:srgbClr>
                </a:solidFill>
                <a:latin typeface="Arial" panose="020B0604020202020204" pitchFamily="34" charset="0"/>
                <a:ea typeface="微软雅黑" charset="-122"/>
              </a:rPr>
              <a:t>群体感应</a:t>
            </a:r>
            <a:endParaRPr lang="zh-CN" altLang="en-US" sz="2400" b="1" spc="300">
              <a:solidFill>
                <a:srgbClr val="000000">
                  <a:lumMod val="75000"/>
                  <a:lumOff val="25000"/>
                </a:srgbClr>
              </a:solidFill>
              <a:latin typeface="Arial" panose="020B0604020202020204" pitchFamily="34" charset="0"/>
              <a:ea typeface="微软雅黑" charset="-122"/>
            </a:endParaRPr>
          </a:p>
        </p:txBody>
      </p:sp>
      <p:sp>
        <p:nvSpPr>
          <p:cNvPr id="2" name="文本框 1"/>
          <p:cNvSpPr txBox="1"/>
          <p:nvPr/>
        </p:nvSpPr>
        <p:spPr>
          <a:xfrm>
            <a:off x="1369695" y="1593850"/>
            <a:ext cx="1894205" cy="521970"/>
          </a:xfrm>
          <a:prstGeom prst="rect">
            <a:avLst/>
          </a:prstGeom>
          <a:noFill/>
        </p:spPr>
        <p:txBody>
          <a:bodyPr wrap="square" rtlCol="0">
            <a:spAutoFit/>
          </a:bodyPr>
          <a:p>
            <a:r>
              <a:rPr lang="en-US" altLang="zh-CN" sz="2800"/>
              <a:t>Part3 </a:t>
            </a:r>
            <a:r>
              <a:rPr lang="zh-CN" altLang="en-US" sz="2800"/>
              <a:t>信号</a:t>
            </a:r>
            <a:endParaRPr lang="zh-CN" altLang="en-US" sz="2800"/>
          </a:p>
        </p:txBody>
      </p:sp>
      <p:pic>
        <p:nvPicPr>
          <p:cNvPr id="3" name="图片 12" descr="截屏2023-02-16 21.01.05"/>
          <p:cNvPicPr>
            <a:picLocks noChangeAspect="1"/>
          </p:cNvPicPr>
          <p:nvPr/>
        </p:nvPicPr>
        <p:blipFill>
          <a:blip r:embed="rId20"/>
          <a:stretch>
            <a:fillRect/>
          </a:stretch>
        </p:blipFill>
        <p:spPr>
          <a:xfrm>
            <a:off x="7014210" y="2167890"/>
            <a:ext cx="4256405" cy="4246880"/>
          </a:xfrm>
          <a:prstGeom prst="rect">
            <a:avLst/>
          </a:prstGeom>
        </p:spPr>
      </p:pic>
      <p:sp>
        <p:nvSpPr>
          <p:cNvPr id="100" name="文本框 99"/>
          <p:cNvSpPr txBox="1"/>
          <p:nvPr/>
        </p:nvSpPr>
        <p:spPr>
          <a:xfrm>
            <a:off x="1307465" y="2567305"/>
            <a:ext cx="5706745" cy="953135"/>
          </a:xfrm>
          <a:prstGeom prst="rect">
            <a:avLst/>
          </a:prstGeom>
          <a:noFill/>
          <a:ln w="9525">
            <a:noFill/>
          </a:ln>
        </p:spPr>
        <p:txBody>
          <a:bodyPr wrap="square">
            <a:spAutoFit/>
          </a:bodyPr>
          <a:p>
            <a:pPr marL="0" indent="0" algn="l"/>
            <a:r>
              <a:rPr lang="zh-CN" altLang="en-US" sz="2800"/>
              <a:t>信号部分由组成型启动子SpaR/K和基因簇SpaRK组成</a:t>
            </a:r>
            <a:endParaRPr lang="zh-CN" altLang="en-US" sz="2800"/>
          </a:p>
        </p:txBody>
      </p:sp>
      <p:pic>
        <p:nvPicPr>
          <p:cNvPr id="11" name="图片 11" descr="截屏2023-02-16 20.50.39"/>
          <p:cNvPicPr>
            <a:picLocks noChangeAspect="1"/>
          </p:cNvPicPr>
          <p:nvPr/>
        </p:nvPicPr>
        <p:blipFill>
          <a:blip r:embed="rId21"/>
          <a:stretch>
            <a:fillRect/>
          </a:stretch>
        </p:blipFill>
        <p:spPr>
          <a:xfrm>
            <a:off x="920750" y="3972560"/>
            <a:ext cx="6157595" cy="2442210"/>
          </a:xfrm>
          <a:prstGeom prst="rect">
            <a:avLst/>
          </a:prstGeom>
        </p:spPr>
      </p:pic>
    </p:spTree>
    <p:custDataLst>
      <p:tags r:id="rId22"/>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custDataLst>
              <p:tags r:id="rId1"/>
            </p:custDataLst>
          </p:nvPr>
        </p:nvGrpSpPr>
        <p:grpSpPr>
          <a:xfrm>
            <a:off x="-320083" y="11329"/>
            <a:ext cx="13006309" cy="6887077"/>
            <a:chOff x="-320083" y="11329"/>
            <a:chExt cx="13006309" cy="6887077"/>
          </a:xfrm>
        </p:grpSpPr>
        <p:sp>
          <p:nvSpPr>
            <p:cNvPr id="12" name="矩形: 圆角 11"/>
            <p:cNvSpPr/>
            <p:nvPr>
              <p:custDataLst>
                <p:tags r:id="rId2"/>
              </p:custDataLst>
            </p:nvPr>
          </p:nvSpPr>
          <p:spPr>
            <a:xfrm rot="18900000" flipH="1">
              <a:off x="9584738" y="863247"/>
              <a:ext cx="2032000" cy="497840"/>
            </a:xfrm>
            <a:prstGeom prst="roundRect">
              <a:avLst>
                <a:gd name="adj" fmla="val 50000"/>
              </a:avLst>
            </a:pr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3" name="矩形: 圆角 12"/>
            <p:cNvSpPr/>
            <p:nvPr>
              <p:custDataLst>
                <p:tags r:id="rId3"/>
              </p:custDataLst>
            </p:nvPr>
          </p:nvSpPr>
          <p:spPr>
            <a:xfrm rot="18900000" flipV="1">
              <a:off x="9119139" y="1333709"/>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4" name="任意多边形: 形状 13"/>
            <p:cNvSpPr/>
            <p:nvPr>
              <p:custDataLst>
                <p:tags r:id="rId4"/>
              </p:custDataLst>
            </p:nvPr>
          </p:nvSpPr>
          <p:spPr>
            <a:xfrm rot="18900000">
              <a:off x="9149982" y="11329"/>
              <a:ext cx="306207" cy="114980"/>
            </a:xfrm>
            <a:custGeom>
              <a:avLst/>
              <a:gdLst>
                <a:gd name="connsiteX0" fmla="*/ 0 w 306207"/>
                <a:gd name="connsiteY0" fmla="*/ 57489 h 114980"/>
                <a:gd name="connsiteX1" fmla="*/ 0 w 306207"/>
                <a:gd name="connsiteY1" fmla="*/ 57490 h 114980"/>
                <a:gd name="connsiteX2" fmla="*/ 0 w 306207"/>
                <a:gd name="connsiteY2" fmla="*/ 57490 h 114980"/>
                <a:gd name="connsiteX3" fmla="*/ 192940 w 306207"/>
                <a:gd name="connsiteY3" fmla="*/ 0 h 114980"/>
                <a:gd name="connsiteX4" fmla="*/ 306207 w 306207"/>
                <a:gd name="connsiteY4" fmla="*/ 113267 h 114980"/>
                <a:gd name="connsiteX5" fmla="*/ 302071 w 306207"/>
                <a:gd name="connsiteY5" fmla="*/ 114980 h 114980"/>
                <a:gd name="connsiteX6" fmla="*/ 57490 w 306207"/>
                <a:gd name="connsiteY6" fmla="*/ 114979 h 114980"/>
                <a:gd name="connsiteX7" fmla="*/ 4518 w 306207"/>
                <a:gd name="connsiteY7" fmla="*/ 79867 h 114980"/>
                <a:gd name="connsiteX8" fmla="*/ 0 w 306207"/>
                <a:gd name="connsiteY8" fmla="*/ 57490 h 114980"/>
                <a:gd name="connsiteX9" fmla="*/ 16838 w 306207"/>
                <a:gd name="connsiteY9" fmla="*/ 16838 h 114980"/>
                <a:gd name="connsiteX10" fmla="*/ 57490 w 306207"/>
                <a:gd name="connsiteY10" fmla="*/ 0 h 1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07" h="114980">
                  <a:moveTo>
                    <a:pt x="0" y="57489"/>
                  </a:moveTo>
                  <a:lnTo>
                    <a:pt x="0" y="57490"/>
                  </a:lnTo>
                  <a:lnTo>
                    <a:pt x="0" y="57490"/>
                  </a:lnTo>
                  <a:close/>
                  <a:moveTo>
                    <a:pt x="192940" y="0"/>
                  </a:moveTo>
                  <a:lnTo>
                    <a:pt x="306207" y="113267"/>
                  </a:lnTo>
                  <a:lnTo>
                    <a:pt x="302071" y="114980"/>
                  </a:lnTo>
                  <a:lnTo>
                    <a:pt x="57490" y="114979"/>
                  </a:lnTo>
                  <a:cubicBezTo>
                    <a:pt x="33677" y="114979"/>
                    <a:pt x="13245" y="100501"/>
                    <a:pt x="4518" y="79867"/>
                  </a:cubicBezTo>
                  <a:lnTo>
                    <a:pt x="0" y="57490"/>
                  </a:lnTo>
                  <a:lnTo>
                    <a:pt x="16838" y="16838"/>
                  </a:lnTo>
                  <a:cubicBezTo>
                    <a:pt x="27242" y="6435"/>
                    <a:pt x="41614" y="0"/>
                    <a:pt x="57490"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5" name="任意多边形: 形状 14"/>
            <p:cNvSpPr/>
            <p:nvPr>
              <p:custDataLst>
                <p:tags r:id="rId5"/>
              </p:custDataLst>
            </p:nvPr>
          </p:nvSpPr>
          <p:spPr>
            <a:xfrm rot="18900000">
              <a:off x="11446442" y="543588"/>
              <a:ext cx="1239784" cy="857251"/>
            </a:xfrm>
            <a:custGeom>
              <a:avLst/>
              <a:gdLst>
                <a:gd name="connsiteX0" fmla="*/ 1239784 w 1239784"/>
                <a:gd name="connsiteY0" fmla="*/ 313 h 857251"/>
                <a:gd name="connsiteX1" fmla="*/ 382846 w 1239784"/>
                <a:gd name="connsiteY1" fmla="*/ 857251 h 857251"/>
                <a:gd name="connsiteX2" fmla="*/ 344183 w 1239784"/>
                <a:gd name="connsiteY2" fmla="*/ 853353 h 857251"/>
                <a:gd name="connsiteX3" fmla="*/ 0 w 1239784"/>
                <a:gd name="connsiteY3" fmla="*/ 431055 h 857251"/>
                <a:gd name="connsiteX4" fmla="*/ 0 w 1239784"/>
                <a:gd name="connsiteY4" fmla="*/ 431056 h 857251"/>
                <a:gd name="connsiteX5" fmla="*/ 431056 w 1239784"/>
                <a:gd name="connsiteY5" fmla="*/ 0 h 857251"/>
                <a:gd name="connsiteX6" fmla="*/ 1236675 w 1239784"/>
                <a:gd name="connsiteY6" fmla="*/ 0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784" h="857251">
                  <a:moveTo>
                    <a:pt x="1239784" y="313"/>
                  </a:moveTo>
                  <a:lnTo>
                    <a:pt x="382846" y="857251"/>
                  </a:lnTo>
                  <a:lnTo>
                    <a:pt x="344183" y="853353"/>
                  </a:lnTo>
                  <a:cubicBezTo>
                    <a:pt x="147758" y="813159"/>
                    <a:pt x="0" y="639363"/>
                    <a:pt x="0" y="431055"/>
                  </a:cubicBezTo>
                  <a:lnTo>
                    <a:pt x="0" y="431056"/>
                  </a:lnTo>
                  <a:cubicBezTo>
                    <a:pt x="0" y="192990"/>
                    <a:pt x="192990" y="0"/>
                    <a:pt x="431056" y="0"/>
                  </a:cubicBezTo>
                  <a:lnTo>
                    <a:pt x="1236675" y="0"/>
                  </a:lnTo>
                  <a:close/>
                </a:path>
              </a:pathLst>
            </a:custGeom>
            <a:solidFill>
              <a:srgbClr val="1E6BC5">
                <a:lumMod val="20000"/>
                <a:lumOff val="80000"/>
                <a:alpha val="37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6" name="矩形: 圆角 15"/>
            <p:cNvSpPr/>
            <p:nvPr>
              <p:custDataLst>
                <p:tags r:id="rId6"/>
              </p:custDataLst>
            </p:nvPr>
          </p:nvSpPr>
          <p:spPr>
            <a:xfrm rot="18900000">
              <a:off x="10226120" y="3806879"/>
              <a:ext cx="1667730" cy="272109"/>
            </a:xfrm>
            <a:prstGeom prst="roundRect">
              <a:avLst>
                <a:gd name="adj" fmla="val 50000"/>
              </a:avLst>
            </a:prstGeom>
            <a:solidFill>
              <a:srgbClr val="1E6BC5">
                <a:lumMod val="20000"/>
                <a:lumOff val="80000"/>
                <a:alpha val="38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7" name="任意多边形: 形状 16"/>
            <p:cNvSpPr/>
            <p:nvPr>
              <p:custDataLst>
                <p:tags r:id="rId7"/>
              </p:custDataLst>
            </p:nvPr>
          </p:nvSpPr>
          <p:spPr>
            <a:xfrm rot="18900000">
              <a:off x="11621239" y="4083433"/>
              <a:ext cx="702752" cy="81478"/>
            </a:xfrm>
            <a:custGeom>
              <a:avLst/>
              <a:gdLst>
                <a:gd name="connsiteX0" fmla="*/ 702752 w 702752"/>
                <a:gd name="connsiteY0" fmla="*/ 0 h 81478"/>
                <a:gd name="connsiteX1" fmla="*/ 621274 w 702752"/>
                <a:gd name="connsiteY1" fmla="*/ 81478 h 81478"/>
                <a:gd name="connsiteX2" fmla="*/ 40739 w 702752"/>
                <a:gd name="connsiteY2" fmla="*/ 81478 h 81478"/>
                <a:gd name="connsiteX3" fmla="*/ 0 w 702752"/>
                <a:gd name="connsiteY3" fmla="*/ 40739 h 81478"/>
                <a:gd name="connsiteX4" fmla="*/ 40739 w 702752"/>
                <a:gd name="connsiteY4" fmla="*/ 0 h 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52" h="81478">
                  <a:moveTo>
                    <a:pt x="702752" y="0"/>
                  </a:moveTo>
                  <a:lnTo>
                    <a:pt x="621274" y="81478"/>
                  </a:lnTo>
                  <a:lnTo>
                    <a:pt x="40739" y="81478"/>
                  </a:lnTo>
                  <a:cubicBezTo>
                    <a:pt x="18239" y="81478"/>
                    <a:pt x="0" y="63239"/>
                    <a:pt x="0" y="40739"/>
                  </a:cubicBezTo>
                  <a:cubicBezTo>
                    <a:pt x="0" y="18239"/>
                    <a:pt x="18239" y="0"/>
                    <a:pt x="40739" y="0"/>
                  </a:cubicBezTo>
                  <a:close/>
                </a:path>
              </a:pathLst>
            </a:custGeom>
            <a:solidFill>
              <a:srgbClr val="1E6BC5">
                <a:lumMod val="20000"/>
                <a:lumOff val="80000"/>
                <a:alpha val="5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8" name="任意多边形: 形状 17"/>
            <p:cNvSpPr/>
            <p:nvPr>
              <p:custDataLst>
                <p:tags r:id="rId8"/>
              </p:custDataLst>
            </p:nvPr>
          </p:nvSpPr>
          <p:spPr>
            <a:xfrm rot="18900000" flipV="1">
              <a:off x="10462052" y="190673"/>
              <a:ext cx="649686" cy="45720"/>
            </a:xfrm>
            <a:custGeom>
              <a:avLst/>
              <a:gdLst>
                <a:gd name="connsiteX0" fmla="*/ 0 w 649686"/>
                <a:gd name="connsiteY0" fmla="*/ 22860 h 45720"/>
                <a:gd name="connsiteX1" fmla="*/ 0 w 649686"/>
                <a:gd name="connsiteY1" fmla="*/ 22859 h 45720"/>
                <a:gd name="connsiteX2" fmla="*/ 0 w 649686"/>
                <a:gd name="connsiteY2" fmla="*/ 22859 h 45720"/>
                <a:gd name="connsiteX3" fmla="*/ 603966 w 649686"/>
                <a:gd name="connsiteY3" fmla="*/ 45720 h 45720"/>
                <a:gd name="connsiteX4" fmla="*/ 649686 w 649686"/>
                <a:gd name="connsiteY4" fmla="*/ 0 h 45720"/>
                <a:gd name="connsiteX5" fmla="*/ 22860 w 649686"/>
                <a:gd name="connsiteY5" fmla="*/ 0 h 45720"/>
                <a:gd name="connsiteX6" fmla="*/ 6696 w 649686"/>
                <a:gd name="connsiteY6" fmla="*/ 6695 h 45720"/>
                <a:gd name="connsiteX7" fmla="*/ 0 w 649686"/>
                <a:gd name="connsiteY7" fmla="*/ 22859 h 45720"/>
                <a:gd name="connsiteX8" fmla="*/ 6696 w 649686"/>
                <a:gd name="connsiteY8" fmla="*/ 39023 h 45720"/>
                <a:gd name="connsiteX9" fmla="*/ 22860 w 649686"/>
                <a:gd name="connsiteY9"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86" h="45720">
                  <a:moveTo>
                    <a:pt x="0" y="22860"/>
                  </a:moveTo>
                  <a:lnTo>
                    <a:pt x="0" y="22859"/>
                  </a:lnTo>
                  <a:lnTo>
                    <a:pt x="0" y="22859"/>
                  </a:lnTo>
                  <a:close/>
                  <a:moveTo>
                    <a:pt x="603966" y="45720"/>
                  </a:moveTo>
                  <a:lnTo>
                    <a:pt x="649686" y="0"/>
                  </a:lnTo>
                  <a:lnTo>
                    <a:pt x="22860" y="0"/>
                  </a:lnTo>
                  <a:cubicBezTo>
                    <a:pt x="16548" y="0"/>
                    <a:pt x="10832" y="2559"/>
                    <a:pt x="6696" y="6695"/>
                  </a:cubicBezTo>
                  <a:lnTo>
                    <a:pt x="0" y="22859"/>
                  </a:lnTo>
                  <a:lnTo>
                    <a:pt x="6696" y="39023"/>
                  </a:lnTo>
                  <a:cubicBezTo>
                    <a:pt x="10833" y="43160"/>
                    <a:pt x="16547" y="45719"/>
                    <a:pt x="22860" y="45719"/>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0" name="矩形: 圆角 19"/>
            <p:cNvSpPr/>
            <p:nvPr>
              <p:custDataLst>
                <p:tags r:id="rId9"/>
              </p:custDataLst>
            </p:nvPr>
          </p:nvSpPr>
          <p:spPr>
            <a:xfrm rot="18900000">
              <a:off x="366793" y="2736488"/>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1" name="矩形: 圆角 20"/>
            <p:cNvSpPr/>
            <p:nvPr>
              <p:custDataLst>
                <p:tags r:id="rId10"/>
              </p:custDataLst>
            </p:nvPr>
          </p:nvSpPr>
          <p:spPr>
            <a:xfrm rot="18900000" flipV="1">
              <a:off x="784666" y="3790496"/>
              <a:ext cx="1041400" cy="45719"/>
            </a:xfrm>
            <a:prstGeom prst="roundRect">
              <a:avLst>
                <a:gd name="adj" fmla="val 50000"/>
              </a:avLst>
            </a:prstGeom>
            <a:solidFill>
              <a:srgbClr val="1E6BC5">
                <a:lumMod val="20000"/>
                <a:lumOff val="80000"/>
                <a:alpha val="3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3" name="任意多边形: 形状 22"/>
            <p:cNvSpPr/>
            <p:nvPr>
              <p:custDataLst>
                <p:tags r:id="rId11"/>
              </p:custDataLst>
            </p:nvPr>
          </p:nvSpPr>
          <p:spPr>
            <a:xfrm rot="18900000">
              <a:off x="2110843" y="6449654"/>
              <a:ext cx="913022" cy="425060"/>
            </a:xfrm>
            <a:custGeom>
              <a:avLst/>
              <a:gdLst>
                <a:gd name="connsiteX0" fmla="*/ 850773 w 913022"/>
                <a:gd name="connsiteY0" fmla="*/ 62249 h 425060"/>
                <a:gd name="connsiteX1" fmla="*/ 913022 w 913022"/>
                <a:gd name="connsiteY1" fmla="*/ 212530 h 425060"/>
                <a:gd name="connsiteX2" fmla="*/ 913021 w 913022"/>
                <a:gd name="connsiteY2" fmla="*/ 212530 h 425060"/>
                <a:gd name="connsiteX3" fmla="*/ 700491 w 913022"/>
                <a:gd name="connsiteY3" fmla="*/ 425060 h 425060"/>
                <a:gd name="connsiteX4" fmla="*/ 392116 w 913022"/>
                <a:gd name="connsiteY4" fmla="*/ 425059 h 425060"/>
                <a:gd name="connsiteX5" fmla="*/ 0 w 913022"/>
                <a:gd name="connsiteY5" fmla="*/ 32943 h 425060"/>
                <a:gd name="connsiteX6" fmla="*/ 24090 w 913022"/>
                <a:gd name="connsiteY6" fmla="*/ 16702 h 425060"/>
                <a:gd name="connsiteX7" fmla="*/ 106816 w 913022"/>
                <a:gd name="connsiteY7" fmla="*/ 0 h 425060"/>
                <a:gd name="connsiteX8" fmla="*/ 700492 w 913022"/>
                <a:gd name="connsiteY8" fmla="*/ 0 h 425060"/>
                <a:gd name="connsiteX9" fmla="*/ 850773 w 913022"/>
                <a:gd name="connsiteY9" fmla="*/ 62249 h 4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022" h="425060">
                  <a:moveTo>
                    <a:pt x="850773" y="62249"/>
                  </a:moveTo>
                  <a:cubicBezTo>
                    <a:pt x="889234" y="100709"/>
                    <a:pt x="913022" y="153842"/>
                    <a:pt x="913022" y="212530"/>
                  </a:cubicBezTo>
                  <a:lnTo>
                    <a:pt x="913021" y="212530"/>
                  </a:lnTo>
                  <a:cubicBezTo>
                    <a:pt x="913021" y="329907"/>
                    <a:pt x="817868" y="425060"/>
                    <a:pt x="700491" y="425060"/>
                  </a:cubicBezTo>
                  <a:lnTo>
                    <a:pt x="392116" y="425059"/>
                  </a:lnTo>
                  <a:lnTo>
                    <a:pt x="0" y="32943"/>
                  </a:lnTo>
                  <a:lnTo>
                    <a:pt x="24090" y="16702"/>
                  </a:lnTo>
                  <a:cubicBezTo>
                    <a:pt x="49516" y="5947"/>
                    <a:pt x="77472" y="0"/>
                    <a:pt x="106816" y="0"/>
                  </a:cubicBezTo>
                  <a:lnTo>
                    <a:pt x="700492" y="0"/>
                  </a:lnTo>
                  <a:cubicBezTo>
                    <a:pt x="759180" y="0"/>
                    <a:pt x="812313" y="23788"/>
                    <a:pt x="850773" y="62249"/>
                  </a:cubicBezTo>
                  <a:close/>
                </a:path>
              </a:pathLst>
            </a:custGeom>
            <a:solidFill>
              <a:srgbClr val="1E6BC5">
                <a:lumMod val="20000"/>
                <a:lumOff val="80000"/>
                <a:alpha val="4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5" name="任意多边形: 形状 24"/>
            <p:cNvSpPr/>
            <p:nvPr>
              <p:custDataLst>
                <p:tags r:id="rId12"/>
              </p:custDataLst>
            </p:nvPr>
          </p:nvSpPr>
          <p:spPr>
            <a:xfrm rot="8100000">
              <a:off x="879866" y="6591528"/>
              <a:ext cx="627548" cy="306878"/>
            </a:xfrm>
            <a:custGeom>
              <a:avLst/>
              <a:gdLst>
                <a:gd name="connsiteX0" fmla="*/ 320670 w 627548"/>
                <a:gd name="connsiteY0" fmla="*/ 0 h 306878"/>
                <a:gd name="connsiteX1" fmla="*/ 627548 w 627548"/>
                <a:gd name="connsiteY1" fmla="*/ 306878 h 306878"/>
                <a:gd name="connsiteX2" fmla="*/ 153439 w 627548"/>
                <a:gd name="connsiteY2" fmla="*/ 306878 h 306878"/>
                <a:gd name="connsiteX3" fmla="*/ 0 w 627548"/>
                <a:gd name="connsiteY3" fmla="*/ 153439 h 306878"/>
                <a:gd name="connsiteX4" fmla="*/ 153439 w 627548"/>
                <a:gd name="connsiteY4" fmla="*/ 0 h 30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48" h="306878">
                  <a:moveTo>
                    <a:pt x="320670" y="0"/>
                  </a:moveTo>
                  <a:lnTo>
                    <a:pt x="627548" y="306878"/>
                  </a:lnTo>
                  <a:lnTo>
                    <a:pt x="153439" y="306878"/>
                  </a:lnTo>
                  <a:cubicBezTo>
                    <a:pt x="68697" y="306878"/>
                    <a:pt x="0" y="238181"/>
                    <a:pt x="0" y="153439"/>
                  </a:cubicBezTo>
                  <a:cubicBezTo>
                    <a:pt x="0" y="68697"/>
                    <a:pt x="68697" y="0"/>
                    <a:pt x="153439"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6" name="任意多边形: 形状 25"/>
            <p:cNvSpPr/>
            <p:nvPr>
              <p:custDataLst>
                <p:tags r:id="rId13"/>
              </p:custDataLst>
            </p:nvPr>
          </p:nvSpPr>
          <p:spPr>
            <a:xfrm rot="18900000">
              <a:off x="-320083" y="2618229"/>
              <a:ext cx="689618" cy="609741"/>
            </a:xfrm>
            <a:custGeom>
              <a:avLst/>
              <a:gdLst>
                <a:gd name="connsiteX0" fmla="*/ 606653 w 689618"/>
                <a:gd name="connsiteY0" fmla="*/ 0 h 609741"/>
                <a:gd name="connsiteX1" fmla="*/ 659566 w 689618"/>
                <a:gd name="connsiteY1" fmla="*/ 78481 h 609741"/>
                <a:gd name="connsiteX2" fmla="*/ 689618 w 689618"/>
                <a:gd name="connsiteY2" fmla="*/ 227332 h 609741"/>
                <a:gd name="connsiteX3" fmla="*/ 689617 w 689618"/>
                <a:gd name="connsiteY3" fmla="*/ 227332 h 609741"/>
                <a:gd name="connsiteX4" fmla="*/ 307208 w 689618"/>
                <a:gd name="connsiteY4" fmla="*/ 609741 h 609741"/>
                <a:gd name="connsiteX5" fmla="*/ 30626 w 689618"/>
                <a:gd name="connsiteY5" fmla="*/ 609740 h 609741"/>
                <a:gd name="connsiteX6" fmla="*/ 0 w 689618"/>
                <a:gd name="connsiteY6" fmla="*/ 606653 h 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8" h="609741">
                  <a:moveTo>
                    <a:pt x="606653" y="0"/>
                  </a:moveTo>
                  <a:lnTo>
                    <a:pt x="659566" y="78481"/>
                  </a:lnTo>
                  <a:cubicBezTo>
                    <a:pt x="678917" y="124232"/>
                    <a:pt x="689618" y="174532"/>
                    <a:pt x="689618" y="227332"/>
                  </a:cubicBezTo>
                  <a:lnTo>
                    <a:pt x="689617" y="227332"/>
                  </a:lnTo>
                  <a:cubicBezTo>
                    <a:pt x="689617" y="438531"/>
                    <a:pt x="518407" y="609741"/>
                    <a:pt x="307208" y="609741"/>
                  </a:cubicBezTo>
                  <a:lnTo>
                    <a:pt x="30626" y="609740"/>
                  </a:lnTo>
                  <a:lnTo>
                    <a:pt x="0" y="606653"/>
                  </a:lnTo>
                  <a:close/>
                </a:path>
              </a:pathLst>
            </a:custGeom>
            <a:solidFill>
              <a:srgbClr val="1E6BC5">
                <a:lumMod val="20000"/>
                <a:lumOff val="80000"/>
                <a:alpha val="53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7" name="矩形: 圆角 26"/>
            <p:cNvSpPr/>
            <p:nvPr>
              <p:custDataLst>
                <p:tags r:id="rId14"/>
              </p:custDataLst>
            </p:nvPr>
          </p:nvSpPr>
          <p:spPr>
            <a:xfrm rot="18900000">
              <a:off x="7897392" y="2824249"/>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8" name="矩形: 圆角 27"/>
            <p:cNvSpPr/>
            <p:nvPr>
              <p:custDataLst>
                <p:tags r:id="rId15"/>
              </p:custDataLst>
            </p:nvPr>
          </p:nvSpPr>
          <p:spPr>
            <a:xfrm rot="18900000">
              <a:off x="8577076" y="1087612"/>
              <a:ext cx="1547307" cy="324025"/>
            </a:xfrm>
            <a:prstGeom prst="roundRect">
              <a:avLst>
                <a:gd name="adj" fmla="val 50000"/>
              </a:avLst>
            </a:prstGeom>
            <a:solidFill>
              <a:srgbClr val="1E6BC5">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9" name="矩形: 圆角 28"/>
            <p:cNvSpPr/>
            <p:nvPr>
              <p:custDataLst>
                <p:tags r:id="rId16"/>
              </p:custDataLst>
            </p:nvPr>
          </p:nvSpPr>
          <p:spPr>
            <a:xfrm rot="18900000" flipV="1">
              <a:off x="10080038" y="2224634"/>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35" name="任意多边形: 形状 34"/>
            <p:cNvSpPr/>
            <p:nvPr>
              <p:custDataLst>
                <p:tags r:id="rId17"/>
              </p:custDataLst>
            </p:nvPr>
          </p:nvSpPr>
          <p:spPr>
            <a:xfrm>
              <a:off x="0" y="4618573"/>
              <a:ext cx="1902293" cy="2239427"/>
            </a:xfrm>
            <a:custGeom>
              <a:avLst/>
              <a:gdLst>
                <a:gd name="connsiteX0" fmla="*/ 1378087 w 1902293"/>
                <a:gd name="connsiteY0" fmla="*/ 0 h 2239427"/>
                <a:gd name="connsiteX1" fmla="*/ 1748756 w 1902293"/>
                <a:gd name="connsiteY1" fmla="*/ 153536 h 2239427"/>
                <a:gd name="connsiteX2" fmla="*/ 1748756 w 1902293"/>
                <a:gd name="connsiteY2" fmla="*/ 894876 h 2239427"/>
                <a:gd name="connsiteX3" fmla="*/ 404205 w 1902293"/>
                <a:gd name="connsiteY3" fmla="*/ 2239427 h 2239427"/>
                <a:gd name="connsiteX4" fmla="*/ 0 w 1902293"/>
                <a:gd name="connsiteY4" fmla="*/ 2239427 h 2239427"/>
                <a:gd name="connsiteX5" fmla="*/ 0 w 1902293"/>
                <a:gd name="connsiteY5" fmla="*/ 1160954 h 2239427"/>
                <a:gd name="connsiteX6" fmla="*/ 1007417 w 1902293"/>
                <a:gd name="connsiteY6" fmla="*/ 153536 h 2239427"/>
                <a:gd name="connsiteX7" fmla="*/ 1378087 w 1902293"/>
                <a:gd name="connsiteY7" fmla="*/ 0 h 223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293" h="2239427">
                  <a:moveTo>
                    <a:pt x="1378087" y="0"/>
                  </a:moveTo>
                  <a:cubicBezTo>
                    <a:pt x="1512243" y="0"/>
                    <a:pt x="1646398" y="51178"/>
                    <a:pt x="1748756" y="153536"/>
                  </a:cubicBezTo>
                  <a:cubicBezTo>
                    <a:pt x="1953472" y="358251"/>
                    <a:pt x="1953472" y="690161"/>
                    <a:pt x="1748756" y="894876"/>
                  </a:cubicBezTo>
                  <a:lnTo>
                    <a:pt x="404205" y="2239427"/>
                  </a:lnTo>
                  <a:lnTo>
                    <a:pt x="0" y="2239427"/>
                  </a:lnTo>
                  <a:lnTo>
                    <a:pt x="0" y="1160954"/>
                  </a:lnTo>
                  <a:lnTo>
                    <a:pt x="1007417" y="153536"/>
                  </a:lnTo>
                  <a:cubicBezTo>
                    <a:pt x="1109774" y="51179"/>
                    <a:pt x="1243931" y="0"/>
                    <a:pt x="1378087" y="0"/>
                  </a:cubicBezTo>
                  <a:close/>
                </a:path>
              </a:pathLst>
            </a:custGeom>
            <a:solidFill>
              <a:srgbClr val="1E6BC5">
                <a:lumMod val="20000"/>
                <a:lumOff val="80000"/>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mn-ea"/>
              </a:endParaRPr>
            </a:p>
          </p:txBody>
        </p:sp>
      </p:grpSp>
      <p:sp>
        <p:nvSpPr>
          <p:cNvPr id="36" name="矩形 35"/>
          <p:cNvSpPr/>
          <p:nvPr>
            <p:custDataLst>
              <p:tags r:id="rId18"/>
            </p:custDataLst>
          </p:nvPr>
        </p:nvSpPr>
        <p:spPr>
          <a:xfrm>
            <a:off x="921011" y="459397"/>
            <a:ext cx="10349978" cy="5955200"/>
          </a:xfrm>
          <a:prstGeom prst="rect">
            <a:avLst/>
          </a:prstGeom>
          <a:solidFill>
            <a:srgbClr val="FFFFFF">
              <a:alpha val="8000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文本框 6"/>
          <p:cNvSpPr txBox="1"/>
          <p:nvPr>
            <p:custDataLst>
              <p:tags r:id="rId19"/>
            </p:custDataLst>
          </p:nvPr>
        </p:nvSpPr>
        <p:spPr>
          <a:xfrm>
            <a:off x="2546350" y="588010"/>
            <a:ext cx="7099300" cy="1075690"/>
          </a:xfrm>
          <a:prstGeom prst="rect">
            <a:avLst/>
          </a:prstGeom>
          <a:noFill/>
          <a:ln w="234950"/>
        </p:spPr>
        <p:txBody>
          <a:bodyPr wrap="square" lIns="91440" tIns="45720" rIns="91440" bIns="45720" rtlCol="0">
            <a:normAutofit lnSpcReduction="20000"/>
          </a:bodyPr>
          <a:lstStyle/>
          <a:p>
            <a:pPr algn="ctr">
              <a:lnSpc>
                <a:spcPct val="120000"/>
              </a:lnSpc>
            </a:pPr>
            <a:r>
              <a:rPr lang="en-US" altLang="zh-CN" sz="3600" b="1" spc="300">
                <a:solidFill>
                  <a:srgbClr val="000000">
                    <a:lumMod val="75000"/>
                    <a:lumOff val="25000"/>
                  </a:srgbClr>
                </a:solidFill>
                <a:latin typeface="Arial" panose="020B0604020202020204" pitchFamily="34" charset="0"/>
                <a:ea typeface="微软雅黑" charset="-122"/>
              </a:rPr>
              <a:t>Design</a:t>
            </a:r>
            <a:endParaRPr lang="en-US" altLang="zh-CN" sz="3600" b="1" spc="300">
              <a:solidFill>
                <a:srgbClr val="000000">
                  <a:lumMod val="75000"/>
                  <a:lumOff val="25000"/>
                </a:srgbClr>
              </a:solidFill>
              <a:latin typeface="Arial" panose="020B0604020202020204" pitchFamily="34" charset="0"/>
              <a:ea typeface="微软雅黑" charset="-122"/>
            </a:endParaRPr>
          </a:p>
          <a:p>
            <a:pPr algn="ctr">
              <a:lnSpc>
                <a:spcPct val="120000"/>
              </a:lnSpc>
            </a:pPr>
            <a:r>
              <a:rPr lang="en-US" altLang="zh-CN" sz="2400" b="1" spc="300">
                <a:solidFill>
                  <a:srgbClr val="000000">
                    <a:lumMod val="75000"/>
                    <a:lumOff val="25000"/>
                  </a:srgbClr>
                </a:solidFill>
                <a:latin typeface="Arial" panose="020B0604020202020204" pitchFamily="34" charset="0"/>
                <a:ea typeface="微软雅黑" charset="-122"/>
              </a:rPr>
              <a:t>Module 2:</a:t>
            </a:r>
            <a:r>
              <a:rPr lang="zh-CN" altLang="en-US" sz="2400" b="1" spc="300">
                <a:solidFill>
                  <a:srgbClr val="000000">
                    <a:lumMod val="75000"/>
                    <a:lumOff val="25000"/>
                  </a:srgbClr>
                </a:solidFill>
                <a:latin typeface="Arial" panose="020B0604020202020204" pitchFamily="34" charset="0"/>
                <a:ea typeface="微软雅黑" charset="-122"/>
              </a:rPr>
              <a:t>碳酸酐酶</a:t>
            </a:r>
            <a:r>
              <a:rPr lang="zh-CN" altLang="en-US" sz="2400" b="1" spc="300">
                <a:solidFill>
                  <a:srgbClr val="000000">
                    <a:lumMod val="75000"/>
                    <a:lumOff val="25000"/>
                  </a:srgbClr>
                </a:solidFill>
                <a:latin typeface="Arial" panose="020B0604020202020204" pitchFamily="34" charset="0"/>
                <a:ea typeface="微软雅黑" charset="-122"/>
              </a:rPr>
              <a:t>生产</a:t>
            </a:r>
            <a:endParaRPr lang="zh-CN" altLang="en-US" sz="2400" b="1" spc="300">
              <a:solidFill>
                <a:srgbClr val="000000">
                  <a:lumMod val="75000"/>
                  <a:lumOff val="25000"/>
                </a:srgbClr>
              </a:solidFill>
              <a:latin typeface="Arial" panose="020B0604020202020204" pitchFamily="34" charset="0"/>
              <a:ea typeface="微软雅黑" charset="-122"/>
            </a:endParaRPr>
          </a:p>
        </p:txBody>
      </p:sp>
      <p:sp>
        <p:nvSpPr>
          <p:cNvPr id="100" name="文本框 99"/>
          <p:cNvSpPr txBox="1"/>
          <p:nvPr/>
        </p:nvSpPr>
        <p:spPr>
          <a:xfrm>
            <a:off x="1356360" y="1863090"/>
            <a:ext cx="9185275" cy="1938020"/>
          </a:xfrm>
          <a:prstGeom prst="rect">
            <a:avLst/>
          </a:prstGeom>
          <a:noFill/>
          <a:ln w="9525">
            <a:noFill/>
          </a:ln>
        </p:spPr>
        <p:txBody>
          <a:bodyPr wrap="square">
            <a:spAutoFit/>
          </a:bodyPr>
          <a:p>
            <a:pPr marL="457200" indent="-457200" algn="l">
              <a:buFont typeface="Arial" panose="020B0604020202020204" pitchFamily="34" charset="0"/>
              <a:buChar char="•"/>
            </a:pPr>
            <a:r>
              <a:rPr lang="zh-CN" altLang="en-US" sz="2400"/>
              <a:t>引入碳酸酐酶(CA)来加速CaCO3的沉淀</a:t>
            </a:r>
            <a:endParaRPr lang="zh-CN" altLang="en-US" sz="2400"/>
          </a:p>
          <a:p>
            <a:pPr marL="457200" indent="-457200" algn="l">
              <a:buFont typeface="Arial" panose="020B0604020202020204" pitchFamily="34" charset="0"/>
              <a:buChar char="•"/>
            </a:pPr>
            <a:r>
              <a:rPr lang="zh-CN" altLang="en-US" sz="2400"/>
              <a:t>加速ACC（无定型碳酸钙）的形成：</a:t>
            </a:r>
            <a:endParaRPr lang="zh-CN" altLang="en-US" sz="2400"/>
          </a:p>
          <a:p>
            <a:pPr lvl="1" indent="0" algn="l">
              <a:buFont typeface="Arial" panose="020B0604020202020204" pitchFamily="34" charset="0"/>
              <a:buNone/>
            </a:pPr>
            <a:r>
              <a:rPr lang="zh-CN" altLang="en-US" sz="2400"/>
              <a:t>向枯草芽孢杆菌中引入了无定形钙钙结合蛋白(ACCBP)使其表达和分泌，当溶液中镁离子浓度较低时，ACCBP能促进ACC的形成并将ACC转化为方解石（天然碳酸钙矿物）</a:t>
            </a:r>
            <a:endParaRPr lang="zh-CN" altLang="en-US" sz="2400"/>
          </a:p>
        </p:txBody>
      </p:sp>
      <p:pic>
        <p:nvPicPr>
          <p:cNvPr id="4" name="图片 4" descr="截屏2023-02-16 15.52.34"/>
          <p:cNvPicPr>
            <a:picLocks noChangeAspect="1"/>
          </p:cNvPicPr>
          <p:nvPr/>
        </p:nvPicPr>
        <p:blipFill>
          <a:blip r:embed="rId20"/>
          <a:stretch>
            <a:fillRect/>
          </a:stretch>
        </p:blipFill>
        <p:spPr>
          <a:xfrm>
            <a:off x="2705735" y="3774440"/>
            <a:ext cx="6805930" cy="2640330"/>
          </a:xfrm>
          <a:prstGeom prst="rect">
            <a:avLst/>
          </a:prstGeom>
        </p:spPr>
      </p:pic>
    </p:spTree>
    <p:custDataLst>
      <p:tags r:id="rId21"/>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 name="组合 36"/>
          <p:cNvGrpSpPr/>
          <p:nvPr>
            <p:custDataLst>
              <p:tags r:id="rId1"/>
            </p:custDataLst>
          </p:nvPr>
        </p:nvGrpSpPr>
        <p:grpSpPr>
          <a:xfrm>
            <a:off x="-320083" y="11329"/>
            <a:ext cx="13006309" cy="6887077"/>
            <a:chOff x="-320083" y="11329"/>
            <a:chExt cx="13006309" cy="6887077"/>
          </a:xfrm>
        </p:grpSpPr>
        <p:sp>
          <p:nvSpPr>
            <p:cNvPr id="12" name="矩形: 圆角 11"/>
            <p:cNvSpPr/>
            <p:nvPr>
              <p:custDataLst>
                <p:tags r:id="rId2"/>
              </p:custDataLst>
            </p:nvPr>
          </p:nvSpPr>
          <p:spPr>
            <a:xfrm rot="18900000" flipH="1">
              <a:off x="9584738" y="863247"/>
              <a:ext cx="2032000" cy="497840"/>
            </a:xfrm>
            <a:prstGeom prst="roundRect">
              <a:avLst>
                <a:gd name="adj" fmla="val 50000"/>
              </a:avLst>
            </a:pr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3" name="矩形: 圆角 12"/>
            <p:cNvSpPr/>
            <p:nvPr>
              <p:custDataLst>
                <p:tags r:id="rId3"/>
              </p:custDataLst>
            </p:nvPr>
          </p:nvSpPr>
          <p:spPr>
            <a:xfrm rot="18900000" flipV="1">
              <a:off x="9119139" y="1333709"/>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4" name="任意多边形: 形状 13"/>
            <p:cNvSpPr/>
            <p:nvPr>
              <p:custDataLst>
                <p:tags r:id="rId4"/>
              </p:custDataLst>
            </p:nvPr>
          </p:nvSpPr>
          <p:spPr>
            <a:xfrm rot="18900000">
              <a:off x="9149982" y="11329"/>
              <a:ext cx="306207" cy="114980"/>
            </a:xfrm>
            <a:custGeom>
              <a:avLst/>
              <a:gdLst>
                <a:gd name="connsiteX0" fmla="*/ 0 w 306207"/>
                <a:gd name="connsiteY0" fmla="*/ 57489 h 114980"/>
                <a:gd name="connsiteX1" fmla="*/ 0 w 306207"/>
                <a:gd name="connsiteY1" fmla="*/ 57490 h 114980"/>
                <a:gd name="connsiteX2" fmla="*/ 0 w 306207"/>
                <a:gd name="connsiteY2" fmla="*/ 57490 h 114980"/>
                <a:gd name="connsiteX3" fmla="*/ 192940 w 306207"/>
                <a:gd name="connsiteY3" fmla="*/ 0 h 114980"/>
                <a:gd name="connsiteX4" fmla="*/ 306207 w 306207"/>
                <a:gd name="connsiteY4" fmla="*/ 113267 h 114980"/>
                <a:gd name="connsiteX5" fmla="*/ 302071 w 306207"/>
                <a:gd name="connsiteY5" fmla="*/ 114980 h 114980"/>
                <a:gd name="connsiteX6" fmla="*/ 57490 w 306207"/>
                <a:gd name="connsiteY6" fmla="*/ 114979 h 114980"/>
                <a:gd name="connsiteX7" fmla="*/ 4518 w 306207"/>
                <a:gd name="connsiteY7" fmla="*/ 79867 h 114980"/>
                <a:gd name="connsiteX8" fmla="*/ 0 w 306207"/>
                <a:gd name="connsiteY8" fmla="*/ 57490 h 114980"/>
                <a:gd name="connsiteX9" fmla="*/ 16838 w 306207"/>
                <a:gd name="connsiteY9" fmla="*/ 16838 h 114980"/>
                <a:gd name="connsiteX10" fmla="*/ 57490 w 306207"/>
                <a:gd name="connsiteY10" fmla="*/ 0 h 11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207" h="114980">
                  <a:moveTo>
                    <a:pt x="0" y="57489"/>
                  </a:moveTo>
                  <a:lnTo>
                    <a:pt x="0" y="57490"/>
                  </a:lnTo>
                  <a:lnTo>
                    <a:pt x="0" y="57490"/>
                  </a:lnTo>
                  <a:close/>
                  <a:moveTo>
                    <a:pt x="192940" y="0"/>
                  </a:moveTo>
                  <a:lnTo>
                    <a:pt x="306207" y="113267"/>
                  </a:lnTo>
                  <a:lnTo>
                    <a:pt x="302071" y="114980"/>
                  </a:lnTo>
                  <a:lnTo>
                    <a:pt x="57490" y="114979"/>
                  </a:lnTo>
                  <a:cubicBezTo>
                    <a:pt x="33677" y="114979"/>
                    <a:pt x="13245" y="100501"/>
                    <a:pt x="4518" y="79867"/>
                  </a:cubicBezTo>
                  <a:lnTo>
                    <a:pt x="0" y="57490"/>
                  </a:lnTo>
                  <a:lnTo>
                    <a:pt x="16838" y="16838"/>
                  </a:lnTo>
                  <a:cubicBezTo>
                    <a:pt x="27242" y="6435"/>
                    <a:pt x="41614" y="0"/>
                    <a:pt x="57490"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5" name="任意多边形: 形状 14"/>
            <p:cNvSpPr/>
            <p:nvPr>
              <p:custDataLst>
                <p:tags r:id="rId5"/>
              </p:custDataLst>
            </p:nvPr>
          </p:nvSpPr>
          <p:spPr>
            <a:xfrm rot="18900000">
              <a:off x="11446442" y="543588"/>
              <a:ext cx="1239784" cy="857251"/>
            </a:xfrm>
            <a:custGeom>
              <a:avLst/>
              <a:gdLst>
                <a:gd name="connsiteX0" fmla="*/ 1239784 w 1239784"/>
                <a:gd name="connsiteY0" fmla="*/ 313 h 857251"/>
                <a:gd name="connsiteX1" fmla="*/ 382846 w 1239784"/>
                <a:gd name="connsiteY1" fmla="*/ 857251 h 857251"/>
                <a:gd name="connsiteX2" fmla="*/ 344183 w 1239784"/>
                <a:gd name="connsiteY2" fmla="*/ 853353 h 857251"/>
                <a:gd name="connsiteX3" fmla="*/ 0 w 1239784"/>
                <a:gd name="connsiteY3" fmla="*/ 431055 h 857251"/>
                <a:gd name="connsiteX4" fmla="*/ 0 w 1239784"/>
                <a:gd name="connsiteY4" fmla="*/ 431056 h 857251"/>
                <a:gd name="connsiteX5" fmla="*/ 431056 w 1239784"/>
                <a:gd name="connsiteY5" fmla="*/ 0 h 857251"/>
                <a:gd name="connsiteX6" fmla="*/ 1236675 w 1239784"/>
                <a:gd name="connsiteY6" fmla="*/ 0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9784" h="857251">
                  <a:moveTo>
                    <a:pt x="1239784" y="313"/>
                  </a:moveTo>
                  <a:lnTo>
                    <a:pt x="382846" y="857251"/>
                  </a:lnTo>
                  <a:lnTo>
                    <a:pt x="344183" y="853353"/>
                  </a:lnTo>
                  <a:cubicBezTo>
                    <a:pt x="147758" y="813159"/>
                    <a:pt x="0" y="639363"/>
                    <a:pt x="0" y="431055"/>
                  </a:cubicBezTo>
                  <a:lnTo>
                    <a:pt x="0" y="431056"/>
                  </a:lnTo>
                  <a:cubicBezTo>
                    <a:pt x="0" y="192990"/>
                    <a:pt x="192990" y="0"/>
                    <a:pt x="431056" y="0"/>
                  </a:cubicBezTo>
                  <a:lnTo>
                    <a:pt x="1236675" y="0"/>
                  </a:lnTo>
                  <a:close/>
                </a:path>
              </a:pathLst>
            </a:custGeom>
            <a:solidFill>
              <a:srgbClr val="1E6BC5">
                <a:lumMod val="20000"/>
                <a:lumOff val="80000"/>
                <a:alpha val="37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6" name="矩形: 圆角 15"/>
            <p:cNvSpPr/>
            <p:nvPr>
              <p:custDataLst>
                <p:tags r:id="rId6"/>
              </p:custDataLst>
            </p:nvPr>
          </p:nvSpPr>
          <p:spPr>
            <a:xfrm rot="18900000">
              <a:off x="10226120" y="3806879"/>
              <a:ext cx="1667730" cy="272109"/>
            </a:xfrm>
            <a:prstGeom prst="roundRect">
              <a:avLst>
                <a:gd name="adj" fmla="val 50000"/>
              </a:avLst>
            </a:prstGeom>
            <a:solidFill>
              <a:srgbClr val="1E6BC5">
                <a:lumMod val="20000"/>
                <a:lumOff val="80000"/>
                <a:alpha val="38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7" name="任意多边形: 形状 16"/>
            <p:cNvSpPr/>
            <p:nvPr>
              <p:custDataLst>
                <p:tags r:id="rId7"/>
              </p:custDataLst>
            </p:nvPr>
          </p:nvSpPr>
          <p:spPr>
            <a:xfrm rot="18900000">
              <a:off x="11621239" y="4083433"/>
              <a:ext cx="702752" cy="81478"/>
            </a:xfrm>
            <a:custGeom>
              <a:avLst/>
              <a:gdLst>
                <a:gd name="connsiteX0" fmla="*/ 702752 w 702752"/>
                <a:gd name="connsiteY0" fmla="*/ 0 h 81478"/>
                <a:gd name="connsiteX1" fmla="*/ 621274 w 702752"/>
                <a:gd name="connsiteY1" fmla="*/ 81478 h 81478"/>
                <a:gd name="connsiteX2" fmla="*/ 40739 w 702752"/>
                <a:gd name="connsiteY2" fmla="*/ 81478 h 81478"/>
                <a:gd name="connsiteX3" fmla="*/ 0 w 702752"/>
                <a:gd name="connsiteY3" fmla="*/ 40739 h 81478"/>
                <a:gd name="connsiteX4" fmla="*/ 40739 w 702752"/>
                <a:gd name="connsiteY4" fmla="*/ 0 h 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752" h="81478">
                  <a:moveTo>
                    <a:pt x="702752" y="0"/>
                  </a:moveTo>
                  <a:lnTo>
                    <a:pt x="621274" y="81478"/>
                  </a:lnTo>
                  <a:lnTo>
                    <a:pt x="40739" y="81478"/>
                  </a:lnTo>
                  <a:cubicBezTo>
                    <a:pt x="18239" y="81478"/>
                    <a:pt x="0" y="63239"/>
                    <a:pt x="0" y="40739"/>
                  </a:cubicBezTo>
                  <a:cubicBezTo>
                    <a:pt x="0" y="18239"/>
                    <a:pt x="18239" y="0"/>
                    <a:pt x="40739" y="0"/>
                  </a:cubicBezTo>
                  <a:close/>
                </a:path>
              </a:pathLst>
            </a:custGeom>
            <a:solidFill>
              <a:srgbClr val="1E6BC5">
                <a:lumMod val="20000"/>
                <a:lumOff val="80000"/>
                <a:alpha val="5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18" name="任意多边形: 形状 17"/>
            <p:cNvSpPr/>
            <p:nvPr>
              <p:custDataLst>
                <p:tags r:id="rId8"/>
              </p:custDataLst>
            </p:nvPr>
          </p:nvSpPr>
          <p:spPr>
            <a:xfrm rot="18900000" flipV="1">
              <a:off x="10462052" y="190673"/>
              <a:ext cx="649686" cy="45720"/>
            </a:xfrm>
            <a:custGeom>
              <a:avLst/>
              <a:gdLst>
                <a:gd name="connsiteX0" fmla="*/ 0 w 649686"/>
                <a:gd name="connsiteY0" fmla="*/ 22860 h 45720"/>
                <a:gd name="connsiteX1" fmla="*/ 0 w 649686"/>
                <a:gd name="connsiteY1" fmla="*/ 22859 h 45720"/>
                <a:gd name="connsiteX2" fmla="*/ 0 w 649686"/>
                <a:gd name="connsiteY2" fmla="*/ 22859 h 45720"/>
                <a:gd name="connsiteX3" fmla="*/ 603966 w 649686"/>
                <a:gd name="connsiteY3" fmla="*/ 45720 h 45720"/>
                <a:gd name="connsiteX4" fmla="*/ 649686 w 649686"/>
                <a:gd name="connsiteY4" fmla="*/ 0 h 45720"/>
                <a:gd name="connsiteX5" fmla="*/ 22860 w 649686"/>
                <a:gd name="connsiteY5" fmla="*/ 0 h 45720"/>
                <a:gd name="connsiteX6" fmla="*/ 6696 w 649686"/>
                <a:gd name="connsiteY6" fmla="*/ 6695 h 45720"/>
                <a:gd name="connsiteX7" fmla="*/ 0 w 649686"/>
                <a:gd name="connsiteY7" fmla="*/ 22859 h 45720"/>
                <a:gd name="connsiteX8" fmla="*/ 6696 w 649686"/>
                <a:gd name="connsiteY8" fmla="*/ 39023 h 45720"/>
                <a:gd name="connsiteX9" fmla="*/ 22860 w 649686"/>
                <a:gd name="connsiteY9"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9686" h="45720">
                  <a:moveTo>
                    <a:pt x="0" y="22860"/>
                  </a:moveTo>
                  <a:lnTo>
                    <a:pt x="0" y="22859"/>
                  </a:lnTo>
                  <a:lnTo>
                    <a:pt x="0" y="22859"/>
                  </a:lnTo>
                  <a:close/>
                  <a:moveTo>
                    <a:pt x="603966" y="45720"/>
                  </a:moveTo>
                  <a:lnTo>
                    <a:pt x="649686" y="0"/>
                  </a:lnTo>
                  <a:lnTo>
                    <a:pt x="22860" y="0"/>
                  </a:lnTo>
                  <a:cubicBezTo>
                    <a:pt x="16548" y="0"/>
                    <a:pt x="10832" y="2559"/>
                    <a:pt x="6696" y="6695"/>
                  </a:cubicBezTo>
                  <a:lnTo>
                    <a:pt x="0" y="22859"/>
                  </a:lnTo>
                  <a:lnTo>
                    <a:pt x="6696" y="39023"/>
                  </a:lnTo>
                  <a:cubicBezTo>
                    <a:pt x="10833" y="43160"/>
                    <a:pt x="16547" y="45719"/>
                    <a:pt x="22860" y="45719"/>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0" name="矩形: 圆角 19"/>
            <p:cNvSpPr/>
            <p:nvPr>
              <p:custDataLst>
                <p:tags r:id="rId9"/>
              </p:custDataLst>
            </p:nvPr>
          </p:nvSpPr>
          <p:spPr>
            <a:xfrm rot="18900000">
              <a:off x="366793" y="2736488"/>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1" name="矩形: 圆角 20"/>
            <p:cNvSpPr/>
            <p:nvPr>
              <p:custDataLst>
                <p:tags r:id="rId10"/>
              </p:custDataLst>
            </p:nvPr>
          </p:nvSpPr>
          <p:spPr>
            <a:xfrm rot="18900000" flipV="1">
              <a:off x="784666" y="3790496"/>
              <a:ext cx="1041400" cy="45719"/>
            </a:xfrm>
            <a:prstGeom prst="roundRect">
              <a:avLst>
                <a:gd name="adj" fmla="val 50000"/>
              </a:avLst>
            </a:prstGeom>
            <a:solidFill>
              <a:srgbClr val="1E6BC5">
                <a:lumMod val="20000"/>
                <a:lumOff val="80000"/>
                <a:alpha val="34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3" name="任意多边形: 形状 22"/>
            <p:cNvSpPr/>
            <p:nvPr>
              <p:custDataLst>
                <p:tags r:id="rId11"/>
              </p:custDataLst>
            </p:nvPr>
          </p:nvSpPr>
          <p:spPr>
            <a:xfrm rot="18900000">
              <a:off x="2110843" y="6449654"/>
              <a:ext cx="913022" cy="425060"/>
            </a:xfrm>
            <a:custGeom>
              <a:avLst/>
              <a:gdLst>
                <a:gd name="connsiteX0" fmla="*/ 850773 w 913022"/>
                <a:gd name="connsiteY0" fmla="*/ 62249 h 425060"/>
                <a:gd name="connsiteX1" fmla="*/ 913022 w 913022"/>
                <a:gd name="connsiteY1" fmla="*/ 212530 h 425060"/>
                <a:gd name="connsiteX2" fmla="*/ 913021 w 913022"/>
                <a:gd name="connsiteY2" fmla="*/ 212530 h 425060"/>
                <a:gd name="connsiteX3" fmla="*/ 700491 w 913022"/>
                <a:gd name="connsiteY3" fmla="*/ 425060 h 425060"/>
                <a:gd name="connsiteX4" fmla="*/ 392116 w 913022"/>
                <a:gd name="connsiteY4" fmla="*/ 425059 h 425060"/>
                <a:gd name="connsiteX5" fmla="*/ 0 w 913022"/>
                <a:gd name="connsiteY5" fmla="*/ 32943 h 425060"/>
                <a:gd name="connsiteX6" fmla="*/ 24090 w 913022"/>
                <a:gd name="connsiteY6" fmla="*/ 16702 h 425060"/>
                <a:gd name="connsiteX7" fmla="*/ 106816 w 913022"/>
                <a:gd name="connsiteY7" fmla="*/ 0 h 425060"/>
                <a:gd name="connsiteX8" fmla="*/ 700492 w 913022"/>
                <a:gd name="connsiteY8" fmla="*/ 0 h 425060"/>
                <a:gd name="connsiteX9" fmla="*/ 850773 w 913022"/>
                <a:gd name="connsiteY9" fmla="*/ 62249 h 42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3022" h="425060">
                  <a:moveTo>
                    <a:pt x="850773" y="62249"/>
                  </a:moveTo>
                  <a:cubicBezTo>
                    <a:pt x="889234" y="100709"/>
                    <a:pt x="913022" y="153842"/>
                    <a:pt x="913022" y="212530"/>
                  </a:cubicBezTo>
                  <a:lnTo>
                    <a:pt x="913021" y="212530"/>
                  </a:lnTo>
                  <a:cubicBezTo>
                    <a:pt x="913021" y="329907"/>
                    <a:pt x="817868" y="425060"/>
                    <a:pt x="700491" y="425060"/>
                  </a:cubicBezTo>
                  <a:lnTo>
                    <a:pt x="392116" y="425059"/>
                  </a:lnTo>
                  <a:lnTo>
                    <a:pt x="0" y="32943"/>
                  </a:lnTo>
                  <a:lnTo>
                    <a:pt x="24090" y="16702"/>
                  </a:lnTo>
                  <a:cubicBezTo>
                    <a:pt x="49516" y="5947"/>
                    <a:pt x="77472" y="0"/>
                    <a:pt x="106816" y="0"/>
                  </a:cubicBezTo>
                  <a:lnTo>
                    <a:pt x="700492" y="0"/>
                  </a:lnTo>
                  <a:cubicBezTo>
                    <a:pt x="759180" y="0"/>
                    <a:pt x="812313" y="23788"/>
                    <a:pt x="850773" y="62249"/>
                  </a:cubicBezTo>
                  <a:close/>
                </a:path>
              </a:pathLst>
            </a:custGeom>
            <a:solidFill>
              <a:srgbClr val="1E6BC5">
                <a:lumMod val="20000"/>
                <a:lumOff val="80000"/>
                <a:alpha val="4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5" name="任意多边形: 形状 24"/>
            <p:cNvSpPr/>
            <p:nvPr>
              <p:custDataLst>
                <p:tags r:id="rId12"/>
              </p:custDataLst>
            </p:nvPr>
          </p:nvSpPr>
          <p:spPr>
            <a:xfrm rot="8100000">
              <a:off x="879866" y="6591528"/>
              <a:ext cx="627548" cy="306878"/>
            </a:xfrm>
            <a:custGeom>
              <a:avLst/>
              <a:gdLst>
                <a:gd name="connsiteX0" fmla="*/ 320670 w 627548"/>
                <a:gd name="connsiteY0" fmla="*/ 0 h 306878"/>
                <a:gd name="connsiteX1" fmla="*/ 627548 w 627548"/>
                <a:gd name="connsiteY1" fmla="*/ 306878 h 306878"/>
                <a:gd name="connsiteX2" fmla="*/ 153439 w 627548"/>
                <a:gd name="connsiteY2" fmla="*/ 306878 h 306878"/>
                <a:gd name="connsiteX3" fmla="*/ 0 w 627548"/>
                <a:gd name="connsiteY3" fmla="*/ 153439 h 306878"/>
                <a:gd name="connsiteX4" fmla="*/ 153439 w 627548"/>
                <a:gd name="connsiteY4" fmla="*/ 0 h 306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548" h="306878">
                  <a:moveTo>
                    <a:pt x="320670" y="0"/>
                  </a:moveTo>
                  <a:lnTo>
                    <a:pt x="627548" y="306878"/>
                  </a:lnTo>
                  <a:lnTo>
                    <a:pt x="153439" y="306878"/>
                  </a:lnTo>
                  <a:cubicBezTo>
                    <a:pt x="68697" y="306878"/>
                    <a:pt x="0" y="238181"/>
                    <a:pt x="0" y="153439"/>
                  </a:cubicBezTo>
                  <a:cubicBezTo>
                    <a:pt x="0" y="68697"/>
                    <a:pt x="68697" y="0"/>
                    <a:pt x="153439" y="0"/>
                  </a:cubicBezTo>
                  <a:close/>
                </a:path>
              </a:pathLst>
            </a:custGeom>
            <a:solidFill>
              <a:srgbClr val="1E6BC5">
                <a:lumMod val="20000"/>
                <a:lumOff val="8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6" name="任意多边形: 形状 25"/>
            <p:cNvSpPr/>
            <p:nvPr>
              <p:custDataLst>
                <p:tags r:id="rId13"/>
              </p:custDataLst>
            </p:nvPr>
          </p:nvSpPr>
          <p:spPr>
            <a:xfrm rot="18900000">
              <a:off x="-320083" y="2618229"/>
              <a:ext cx="689618" cy="609741"/>
            </a:xfrm>
            <a:custGeom>
              <a:avLst/>
              <a:gdLst>
                <a:gd name="connsiteX0" fmla="*/ 606653 w 689618"/>
                <a:gd name="connsiteY0" fmla="*/ 0 h 609741"/>
                <a:gd name="connsiteX1" fmla="*/ 659566 w 689618"/>
                <a:gd name="connsiteY1" fmla="*/ 78481 h 609741"/>
                <a:gd name="connsiteX2" fmla="*/ 689618 w 689618"/>
                <a:gd name="connsiteY2" fmla="*/ 227332 h 609741"/>
                <a:gd name="connsiteX3" fmla="*/ 689617 w 689618"/>
                <a:gd name="connsiteY3" fmla="*/ 227332 h 609741"/>
                <a:gd name="connsiteX4" fmla="*/ 307208 w 689618"/>
                <a:gd name="connsiteY4" fmla="*/ 609741 h 609741"/>
                <a:gd name="connsiteX5" fmla="*/ 30626 w 689618"/>
                <a:gd name="connsiteY5" fmla="*/ 609740 h 609741"/>
                <a:gd name="connsiteX6" fmla="*/ 0 w 689618"/>
                <a:gd name="connsiteY6" fmla="*/ 606653 h 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8" h="609741">
                  <a:moveTo>
                    <a:pt x="606653" y="0"/>
                  </a:moveTo>
                  <a:lnTo>
                    <a:pt x="659566" y="78481"/>
                  </a:lnTo>
                  <a:cubicBezTo>
                    <a:pt x="678917" y="124232"/>
                    <a:pt x="689618" y="174532"/>
                    <a:pt x="689618" y="227332"/>
                  </a:cubicBezTo>
                  <a:lnTo>
                    <a:pt x="689617" y="227332"/>
                  </a:lnTo>
                  <a:cubicBezTo>
                    <a:pt x="689617" y="438531"/>
                    <a:pt x="518407" y="609741"/>
                    <a:pt x="307208" y="609741"/>
                  </a:cubicBezTo>
                  <a:lnTo>
                    <a:pt x="30626" y="609740"/>
                  </a:lnTo>
                  <a:lnTo>
                    <a:pt x="0" y="606653"/>
                  </a:lnTo>
                  <a:close/>
                </a:path>
              </a:pathLst>
            </a:custGeom>
            <a:solidFill>
              <a:srgbClr val="1E6BC5">
                <a:lumMod val="20000"/>
                <a:lumOff val="80000"/>
                <a:alpha val="53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7" name="矩形: 圆角 26"/>
            <p:cNvSpPr/>
            <p:nvPr>
              <p:custDataLst>
                <p:tags r:id="rId14"/>
              </p:custDataLst>
            </p:nvPr>
          </p:nvSpPr>
          <p:spPr>
            <a:xfrm rot="18900000">
              <a:off x="7897392" y="2824249"/>
              <a:ext cx="1041400" cy="322326"/>
            </a:xfrm>
            <a:prstGeom prst="roundRect">
              <a:avLst>
                <a:gd name="adj" fmla="val 50000"/>
              </a:avLst>
            </a:prstGeom>
            <a:solidFill>
              <a:srgbClr val="1E6BC5">
                <a:lumMod val="20000"/>
                <a:lumOff val="80000"/>
                <a:alpha val="3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8" name="矩形: 圆角 27"/>
            <p:cNvSpPr/>
            <p:nvPr>
              <p:custDataLst>
                <p:tags r:id="rId15"/>
              </p:custDataLst>
            </p:nvPr>
          </p:nvSpPr>
          <p:spPr>
            <a:xfrm rot="18900000">
              <a:off x="8577076" y="1087612"/>
              <a:ext cx="1547307" cy="324025"/>
            </a:xfrm>
            <a:prstGeom prst="roundRect">
              <a:avLst>
                <a:gd name="adj" fmla="val 50000"/>
              </a:avLst>
            </a:prstGeom>
            <a:solidFill>
              <a:srgbClr val="1E6BC5">
                <a:lumMod val="20000"/>
                <a:lumOff val="80000"/>
                <a:alpha val="20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29" name="矩形: 圆角 28"/>
            <p:cNvSpPr/>
            <p:nvPr>
              <p:custDataLst>
                <p:tags r:id="rId16"/>
              </p:custDataLst>
            </p:nvPr>
          </p:nvSpPr>
          <p:spPr>
            <a:xfrm rot="18900000" flipV="1">
              <a:off x="10080038" y="2224634"/>
              <a:ext cx="1041400" cy="45719"/>
            </a:xfrm>
            <a:prstGeom prst="roundRect">
              <a:avLst>
                <a:gd name="adj" fmla="val 50000"/>
              </a:avLst>
            </a:prstGeom>
            <a:solidFill>
              <a:srgbClr val="1E6BC5">
                <a:lumMod val="20000"/>
                <a:lumOff val="80000"/>
                <a:alpha val="29000"/>
              </a:srgbClr>
            </a:solidFill>
            <a:ln>
              <a:no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dirty="0">
                <a:solidFill>
                  <a:srgbClr val="FFFFFF"/>
                </a:solidFill>
                <a:latin typeface="+mn-ea"/>
              </a:endParaRPr>
            </a:p>
          </p:txBody>
        </p:sp>
        <p:sp>
          <p:nvSpPr>
            <p:cNvPr id="35" name="任意多边形: 形状 34"/>
            <p:cNvSpPr/>
            <p:nvPr>
              <p:custDataLst>
                <p:tags r:id="rId17"/>
              </p:custDataLst>
            </p:nvPr>
          </p:nvSpPr>
          <p:spPr>
            <a:xfrm>
              <a:off x="0" y="4618573"/>
              <a:ext cx="1902293" cy="2239427"/>
            </a:xfrm>
            <a:custGeom>
              <a:avLst/>
              <a:gdLst>
                <a:gd name="connsiteX0" fmla="*/ 1378087 w 1902293"/>
                <a:gd name="connsiteY0" fmla="*/ 0 h 2239427"/>
                <a:gd name="connsiteX1" fmla="*/ 1748756 w 1902293"/>
                <a:gd name="connsiteY1" fmla="*/ 153536 h 2239427"/>
                <a:gd name="connsiteX2" fmla="*/ 1748756 w 1902293"/>
                <a:gd name="connsiteY2" fmla="*/ 894876 h 2239427"/>
                <a:gd name="connsiteX3" fmla="*/ 404205 w 1902293"/>
                <a:gd name="connsiteY3" fmla="*/ 2239427 h 2239427"/>
                <a:gd name="connsiteX4" fmla="*/ 0 w 1902293"/>
                <a:gd name="connsiteY4" fmla="*/ 2239427 h 2239427"/>
                <a:gd name="connsiteX5" fmla="*/ 0 w 1902293"/>
                <a:gd name="connsiteY5" fmla="*/ 1160954 h 2239427"/>
                <a:gd name="connsiteX6" fmla="*/ 1007417 w 1902293"/>
                <a:gd name="connsiteY6" fmla="*/ 153536 h 2239427"/>
                <a:gd name="connsiteX7" fmla="*/ 1378087 w 1902293"/>
                <a:gd name="connsiteY7" fmla="*/ 0 h 223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2293" h="2239427">
                  <a:moveTo>
                    <a:pt x="1378087" y="0"/>
                  </a:moveTo>
                  <a:cubicBezTo>
                    <a:pt x="1512243" y="0"/>
                    <a:pt x="1646398" y="51178"/>
                    <a:pt x="1748756" y="153536"/>
                  </a:cubicBezTo>
                  <a:cubicBezTo>
                    <a:pt x="1953472" y="358251"/>
                    <a:pt x="1953472" y="690161"/>
                    <a:pt x="1748756" y="894876"/>
                  </a:cubicBezTo>
                  <a:lnTo>
                    <a:pt x="404205" y="2239427"/>
                  </a:lnTo>
                  <a:lnTo>
                    <a:pt x="0" y="2239427"/>
                  </a:lnTo>
                  <a:lnTo>
                    <a:pt x="0" y="1160954"/>
                  </a:lnTo>
                  <a:lnTo>
                    <a:pt x="1007417" y="153536"/>
                  </a:lnTo>
                  <a:cubicBezTo>
                    <a:pt x="1109774" y="51179"/>
                    <a:pt x="1243931" y="0"/>
                    <a:pt x="1378087" y="0"/>
                  </a:cubicBezTo>
                  <a:close/>
                </a:path>
              </a:pathLst>
            </a:custGeom>
            <a:solidFill>
              <a:srgbClr val="1E6BC5">
                <a:lumMod val="20000"/>
                <a:lumOff val="80000"/>
                <a:alpha val="70000"/>
              </a:srgbClr>
            </a:solidFill>
            <a:ln>
              <a:noFill/>
            </a:ln>
          </p:spPr>
          <p:style>
            <a:lnRef idx="2">
              <a:srgbClr val="1E6BC5">
                <a:shade val="50000"/>
              </a:srgbClr>
            </a:lnRef>
            <a:fillRef idx="1">
              <a:srgbClr val="1E6BC5"/>
            </a:fillRef>
            <a:effectRef idx="0">
              <a:srgbClr val="1E6BC5"/>
            </a:effectRef>
            <a:fontRef idx="minor">
              <a:srgbClr val="FFFFFF"/>
            </a:fontRef>
          </p:style>
          <p:txBody>
            <a:bodyPr wrap="square" rtlCol="0" anchor="ctr">
              <a:noAutofit/>
            </a:bodyPr>
            <a:lstStyle/>
            <a:p>
              <a:pPr algn="ctr"/>
              <a:endParaRPr kumimoji="1" lang="zh-CN" altLang="en-US" sz="1600" b="1">
                <a:solidFill>
                  <a:srgbClr val="FFFFFF"/>
                </a:solidFill>
                <a:latin typeface="+mn-ea"/>
              </a:endParaRPr>
            </a:p>
          </p:txBody>
        </p:sp>
      </p:grpSp>
      <p:sp>
        <p:nvSpPr>
          <p:cNvPr id="36" name="矩形 35"/>
          <p:cNvSpPr/>
          <p:nvPr>
            <p:custDataLst>
              <p:tags r:id="rId18"/>
            </p:custDataLst>
          </p:nvPr>
        </p:nvSpPr>
        <p:spPr>
          <a:xfrm>
            <a:off x="921011" y="459397"/>
            <a:ext cx="10349978" cy="5955200"/>
          </a:xfrm>
          <a:prstGeom prst="rect">
            <a:avLst/>
          </a:prstGeom>
          <a:solidFill>
            <a:srgbClr val="FFFFFF">
              <a:alpha val="80000"/>
            </a:srgbClr>
          </a:solidFill>
          <a:ln w="38100">
            <a:solidFill>
              <a:srgbClr val="1E6BC5">
                <a:lumMod val="40000"/>
                <a:lumOff val="60000"/>
                <a:alpha val="50000"/>
              </a:srgbClr>
            </a:solidFill>
          </a:ln>
        </p:spPr>
        <p:style>
          <a:lnRef idx="2">
            <a:srgbClr val="1E6BC5">
              <a:shade val="50000"/>
            </a:srgbClr>
          </a:lnRef>
          <a:fillRef idx="1">
            <a:srgbClr val="1E6BC5"/>
          </a:fillRef>
          <a:effectRef idx="0">
            <a:srgbClr val="1E6BC5"/>
          </a:effectRef>
          <a:fontRef idx="minor">
            <a:srgbClr val="FFFFFF"/>
          </a:fontRef>
        </p:style>
        <p:txBody>
          <a:bodyPr rtlCol="0" anchor="ctr"/>
          <a:lstStyle/>
          <a:p>
            <a:pPr algn="ctr"/>
            <a:endParaRPr kumimoji="1" lang="zh-CN" altLang="en-US" sz="1600" b="1">
              <a:solidFill>
                <a:srgbClr val="FFFFFF"/>
              </a:solidFill>
              <a:latin typeface="+mn-ea"/>
            </a:endParaRPr>
          </a:p>
        </p:txBody>
      </p:sp>
      <p:sp>
        <p:nvSpPr>
          <p:cNvPr id="7" name="文本框 6"/>
          <p:cNvSpPr txBox="1"/>
          <p:nvPr>
            <p:custDataLst>
              <p:tags r:id="rId19"/>
            </p:custDataLst>
          </p:nvPr>
        </p:nvSpPr>
        <p:spPr>
          <a:xfrm>
            <a:off x="2546350" y="588010"/>
            <a:ext cx="7099300" cy="1075690"/>
          </a:xfrm>
          <a:prstGeom prst="rect">
            <a:avLst/>
          </a:prstGeom>
          <a:noFill/>
          <a:ln w="234950"/>
        </p:spPr>
        <p:txBody>
          <a:bodyPr wrap="square" lIns="91440" tIns="45720" rIns="91440" bIns="45720" rtlCol="0">
            <a:normAutofit lnSpcReduction="20000"/>
          </a:bodyPr>
          <a:lstStyle/>
          <a:p>
            <a:pPr algn="ctr">
              <a:lnSpc>
                <a:spcPct val="120000"/>
              </a:lnSpc>
            </a:pPr>
            <a:r>
              <a:rPr lang="en-US" altLang="zh-CN" sz="3600" b="1" spc="300">
                <a:solidFill>
                  <a:srgbClr val="000000">
                    <a:lumMod val="75000"/>
                    <a:lumOff val="25000"/>
                  </a:srgbClr>
                </a:solidFill>
                <a:latin typeface="Arial" panose="020B0604020202020204" pitchFamily="34" charset="0"/>
                <a:ea typeface="微软雅黑" charset="-122"/>
              </a:rPr>
              <a:t>Design</a:t>
            </a:r>
            <a:endParaRPr lang="en-US" altLang="zh-CN" sz="3600" b="1" spc="300">
              <a:solidFill>
                <a:srgbClr val="000000">
                  <a:lumMod val="75000"/>
                  <a:lumOff val="25000"/>
                </a:srgbClr>
              </a:solidFill>
              <a:latin typeface="Arial" panose="020B0604020202020204" pitchFamily="34" charset="0"/>
              <a:ea typeface="微软雅黑" charset="-122"/>
            </a:endParaRPr>
          </a:p>
          <a:p>
            <a:pPr algn="ctr">
              <a:lnSpc>
                <a:spcPct val="120000"/>
              </a:lnSpc>
            </a:pPr>
            <a:r>
              <a:rPr lang="en-US" altLang="zh-CN" sz="2400" b="1" spc="300">
                <a:solidFill>
                  <a:srgbClr val="000000">
                    <a:lumMod val="75000"/>
                    <a:lumOff val="25000"/>
                  </a:srgbClr>
                </a:solidFill>
                <a:latin typeface="Arial" panose="020B0604020202020204" pitchFamily="34" charset="0"/>
                <a:ea typeface="微软雅黑" charset="-122"/>
              </a:rPr>
              <a:t>Module 3:</a:t>
            </a:r>
            <a:r>
              <a:rPr lang="zh-CN" altLang="en-US" sz="2400" b="1" spc="300">
                <a:solidFill>
                  <a:srgbClr val="000000">
                    <a:lumMod val="75000"/>
                    <a:lumOff val="25000"/>
                  </a:srgbClr>
                </a:solidFill>
                <a:latin typeface="Arial" panose="020B0604020202020204" pitchFamily="34" charset="0"/>
                <a:ea typeface="微软雅黑" charset="-122"/>
              </a:rPr>
              <a:t>生物</a:t>
            </a:r>
            <a:r>
              <a:rPr lang="zh-CN" altLang="en-US" sz="2400" b="1" spc="300">
                <a:solidFill>
                  <a:srgbClr val="000000">
                    <a:lumMod val="75000"/>
                    <a:lumOff val="25000"/>
                  </a:srgbClr>
                </a:solidFill>
                <a:latin typeface="Arial" panose="020B0604020202020204" pitchFamily="34" charset="0"/>
                <a:ea typeface="微软雅黑" charset="-122"/>
              </a:rPr>
              <a:t>支架</a:t>
            </a:r>
            <a:endParaRPr lang="zh-CN" altLang="en-US" sz="2400" b="1" spc="300">
              <a:solidFill>
                <a:srgbClr val="000000">
                  <a:lumMod val="75000"/>
                  <a:lumOff val="25000"/>
                </a:srgbClr>
              </a:solidFill>
              <a:latin typeface="Arial" panose="020B0604020202020204" pitchFamily="34" charset="0"/>
              <a:ea typeface="微软雅黑" charset="-122"/>
            </a:endParaRPr>
          </a:p>
        </p:txBody>
      </p:sp>
      <p:sp>
        <p:nvSpPr>
          <p:cNvPr id="100" name="文本框 99"/>
          <p:cNvSpPr txBox="1"/>
          <p:nvPr/>
        </p:nvSpPr>
        <p:spPr>
          <a:xfrm>
            <a:off x="1356360" y="1863090"/>
            <a:ext cx="9185275" cy="4154170"/>
          </a:xfrm>
          <a:prstGeom prst="rect">
            <a:avLst/>
          </a:prstGeom>
          <a:noFill/>
          <a:ln w="9525">
            <a:noFill/>
          </a:ln>
        </p:spPr>
        <p:txBody>
          <a:bodyPr wrap="square">
            <a:spAutoFit/>
          </a:bodyPr>
          <a:p>
            <a:pPr marL="457200" indent="-457200" algn="l">
              <a:buFont typeface="Arial" panose="020B0604020202020204" pitchFamily="34" charset="0"/>
              <a:buChar char="•"/>
            </a:pPr>
            <a:r>
              <a:rPr lang="zh-CN" altLang="en-US" sz="2400"/>
              <a:t>目的：使生产的工程矿化产品具有更好的形态结构和机械强度</a:t>
            </a:r>
            <a:endParaRPr lang="zh-CN" altLang="en-US" sz="2400"/>
          </a:p>
          <a:p>
            <a:pPr marL="457200" indent="-457200" algn="l">
              <a:buFont typeface="Arial" panose="020B0604020202020204" pitchFamily="34" charset="0"/>
              <a:buChar char="•"/>
            </a:pPr>
            <a:r>
              <a:rPr lang="zh-CN" altLang="en-US" sz="2400"/>
              <a:t>所用工程蛋白质：</a:t>
            </a:r>
            <a:endParaRPr lang="zh-CN" altLang="en-US" sz="2400"/>
          </a:p>
          <a:p>
            <a:pPr lvl="1" indent="0" algn="l">
              <a:buFont typeface="Arial" panose="020B0604020202020204" pitchFamily="34" charset="0"/>
              <a:buNone/>
            </a:pPr>
            <a:r>
              <a:rPr lang="en-US" altLang="zh-CN" sz="2400"/>
              <a:t>1</a:t>
            </a:r>
            <a:r>
              <a:rPr lang="zh-CN" altLang="en-US" sz="2400"/>
              <a:t>）EutM蛋白</a:t>
            </a:r>
            <a:endParaRPr lang="zh-CN" altLang="en-US" sz="2400"/>
          </a:p>
          <a:p>
            <a:pPr lvl="1" indent="0" algn="l">
              <a:buFont typeface="Arial" panose="020B0604020202020204" pitchFamily="34" charset="0"/>
              <a:buNone/>
            </a:pPr>
            <a:r>
              <a:rPr lang="zh-CN" altLang="en-US" sz="2400"/>
              <a:t>EutM是一种自组装蛋白，当其异源表达时(例如使用枯草芽孢杆菌和大肠杆菌)可以形成二维平面结构。这些支架蛋白高度适应工程化并耐受N端和C端融合</a:t>
            </a:r>
            <a:endParaRPr lang="zh-CN" altLang="en-US" sz="2400"/>
          </a:p>
          <a:p>
            <a:pPr lvl="1" indent="0" algn="l">
              <a:buFont typeface="Arial" panose="020B0604020202020204" pitchFamily="34" charset="0"/>
              <a:buNone/>
            </a:pPr>
            <a:r>
              <a:rPr lang="zh-CN" altLang="en-US" sz="2400"/>
              <a:t>2）SpyCatcher-SpyTag系统</a:t>
            </a:r>
            <a:endParaRPr lang="zh-CN" altLang="en-US" sz="2400"/>
          </a:p>
          <a:p>
            <a:pPr lvl="1" indent="0" algn="l">
              <a:buFont typeface="Arial" panose="020B0604020202020204" pitchFamily="34" charset="0"/>
              <a:buNone/>
            </a:pPr>
            <a:r>
              <a:rPr lang="zh-CN" altLang="en-US" sz="2400"/>
              <a:t>SpyCatcher-SpyTag系统是一种蛋白质连接方法，化脓链球菌表面蛋白SpyCatcher的修饰结构域识别短肽SpyTag。识别后，两者在SpyCatcher的赖氨酸侧链和SpyTag中的天冬氨酸之间形成肽键</a:t>
            </a:r>
            <a:endParaRPr lang="zh-CN" altLang="en-US" sz="2400"/>
          </a:p>
        </p:txBody>
      </p:sp>
    </p:spTree>
    <p:custDataLst>
      <p:tags r:id="rId20"/>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11*i*1"/>
  <p:tag name="KSO_WM_BEAUTIFY_FLAG" val="#wm#"/>
  <p:tag name="KSO_WM_TAG_VERSION" val="1.0"/>
  <p:tag name="KSO_WM_CHIP_GROUPID" val="62ec724b295c1bf6da6bbc28"/>
  <p:tag name="KSO_WM_CHIP_XID" val="62ec724c295c1bf6da6bbc35"/>
  <p:tag name="KSO_WM_UNIT_DEC_AREA_ID" val="3678b163c50d4b3e87260e0bbb2c05b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8f818f70c31432b933285872370f025"/>
</p:tagLst>
</file>

<file path=ppt/tags/tag10.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9*i*1"/>
  <p:tag name="KSO_WM_BEAUTIFY_FLAG" val="#wm#"/>
  <p:tag name="KSO_WM_TAG_VERSION" val="1.0"/>
  <p:tag name="KSO_WM_CHIP_GROUPID" val="62ec724b295c1bf6da6bbc28"/>
  <p:tag name="KSO_WM_CHIP_XID" val="62ec724c295c1bf6da6bbc33"/>
  <p:tag name="KSO_WM_UNIT_DEC_AREA_ID" val="df197171c3d44efaa3431e10ad7011aa"/>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bb35ea779f34815a997aa4ffa4faa39"/>
</p:tagLst>
</file>

<file path=ppt/tags/tag100.xml><?xml version="1.0" encoding="utf-8"?>
<p:tagLst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ags/tag10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e0131285d85449e3ad2df1054eeaeb5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0705eb76529e42fa9be01286dd090f4c"/>
  <p:tag name="KSO_WM_SLIDE_BACKGROUND_TYPE" val="topBottom"/>
</p:tagLst>
</file>

<file path=ppt/tags/tag104.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9*i*1"/>
  <p:tag name="KSO_WM_BEAUTIFY_FLAG" val="#wm#"/>
  <p:tag name="KSO_WM_TAG_VERSION" val="1.0"/>
  <p:tag name="KSO_WM_CHIP_GROUPID" val="62ec724b295c1bf6da6bbc28"/>
  <p:tag name="KSO_WM_CHIP_XID" val="62ec724c295c1bf6da6bbc33"/>
  <p:tag name="KSO_WM_UNIT_DEC_AREA_ID" val="13577caa5d584a49a2a1d717bac16ec2"/>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f49ee38e064a481ea67beb9cbbb02725"/>
  <p:tag name="KSO_WM_SLIDE_BACKGROUND_TYPE" val="topBotto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bg20220671_4**"/>
  <p:tag name="KSO_WM_TEMPLATE_CATEGORY" val="bg"/>
  <p:tag name="KSO_WM_TEMPLATE_INDEX" val="20220671"/>
  <p:tag name="KSO_WM_UNIT_LAYERLEVEL" val="1"/>
  <p:tag name="KSO_WM_TAG_VERSION" val="1.0"/>
  <p:tag name="KSO_WM_BEAUTIFY_FLAG" val="#wm#"/>
  <p:tag name="KSO_WM_CHIP_GROUPID" val="61835ab9a6a891b1f9db066d"/>
  <p:tag name="KSO_WM_CHIP_XID" val="618b78d218adb49c6c1f28e6"/>
  <p:tag name="KSO_WM_SLIDE_BACKGROUND_TYPE" val="topBottom"/>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6.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07.xml><?xml version="1.0" encoding="utf-8"?>
<p:tagLst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08.xml><?xml version="1.0" encoding="utf-8"?>
<p:tagLst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09.xml><?xml version="1.0" encoding="utf-8"?>
<p:tagLst xmlns:p="http://schemas.openxmlformats.org/presentationml/2006/main">
  <p:tag name="KSO_WM_SLIDE_BACKGROUND_TYPE" val="topBottom"/>
  <p:tag name="KSO_WM_UNIT_TEXT_FILL_FORE_SCHEMECOLOR_INDEX_BRIGHTNESS" val="0"/>
  <p:tag name="KSO_WM_UNIT_TEXT_FILL_FORE_SCHEMECOLOR_INDEX" val="2"/>
  <p:tag name="KSO_WM_UNIT_TEXT_FILL_TYPE" val="1"/>
</p:tagLst>
</file>

<file path=ppt/tags/tag1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1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1.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112.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095a3b053b5e4c348597ec2820560e0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dd3665555f664e8c9d757a413ca55ae6"/>
  <p:tag name="KSO_WM_SLIDE_BACKGROUND_TYPE" val="bottomTop"/>
</p:tagLst>
</file>

<file path=ppt/tags/tag113.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9*i*1"/>
  <p:tag name="KSO_WM_BEAUTIFY_FLAG" val="#wm#"/>
  <p:tag name="KSO_WM_TAG_VERSION" val="1.0"/>
  <p:tag name="KSO_WM_CHIP_GROUPID" val="62ec724b295c1bf6da6bbc28"/>
  <p:tag name="KSO_WM_CHIP_XID" val="62ec724c295c1bf6da6bbc33"/>
  <p:tag name="KSO_WM_UNIT_DEC_AREA_ID" val="54aee628bbb24f398f397bef9ac2b42b"/>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5584a2c8982f48eba0576c2c3e16eb12"/>
  <p:tag name="KSO_WM_SLIDE_BACKGROUND_TYPE" val="bottomTop"/>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bg20220671_5**"/>
  <p:tag name="KSO_WM_TEMPLATE_CATEGORY" val="bg"/>
  <p:tag name="KSO_WM_TEMPLATE_INDEX" val="20220671"/>
  <p:tag name="KSO_WM_UNIT_LAYERLEVEL" val="1"/>
  <p:tag name="KSO_WM_TAG_VERSION" val="1.0"/>
  <p:tag name="KSO_WM_BEAUTIFY_FLAG" val="#wm#"/>
  <p:tag name="KSO_WM_CHIP_GROUPID" val="61835ab9a6a891b1f9db066d"/>
  <p:tag name="KSO_WM_CHIP_XID" val="618b78d218adb49c6c1f28e7"/>
  <p:tag name="KSO_WM_SLIDE_BACKGROUND_TYPE" val="bottomTop"/>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15.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16.xml><?xml version="1.0" encoding="utf-8"?>
<p:tagLst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17.xml><?xml version="1.0" encoding="utf-8"?>
<p:tagLst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18.xml><?xml version="1.0" encoding="utf-8"?>
<p:tagLst xmlns:p="http://schemas.openxmlformats.org/presentationml/2006/main">
  <p:tag name="KSO_WM_SLIDE_BACKGROUND_TYPE" val="bottomTop"/>
  <p:tag name="KSO_WM_UNIT_TEXT_FILL_FORE_SCHEMECOLOR_INDEX_BRIGHTNESS" val="0"/>
  <p:tag name="KSO_WM_UNIT_TEXT_FILL_FORE_SCHEMECOLOR_INDEX" val="2"/>
  <p:tag name="KSO_WM_UNIT_TEXT_FILL_TYPE" val="1"/>
</p:tagLst>
</file>

<file path=ppt/tags/tag119.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20.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121.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ae8cfd2cf5844aa692e0fbc175c27a6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e4784c341a19445ab2fa883ea5b7fd25"/>
  <p:tag name="KSO_WM_SLIDE_BACKGROUND_TYPE" val="navigation"/>
</p:tagLst>
</file>

<file path=ppt/tags/tag122.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9*i*1"/>
  <p:tag name="KSO_WM_BEAUTIFY_FLAG" val="#wm#"/>
  <p:tag name="KSO_WM_TAG_VERSION" val="1.0"/>
  <p:tag name="KSO_WM_CHIP_GROUPID" val="62ec724b295c1bf6da6bbc28"/>
  <p:tag name="KSO_WM_CHIP_XID" val="62ec724c295c1bf6da6bbc33"/>
  <p:tag name="KSO_WM_UNIT_DEC_AREA_ID" val="17be140ee48c466e9016e8cea013b577"/>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7e3d16a191e44ff89cb823c877bbbef1"/>
  <p:tag name="KSO_WM_SLIDE_BACKGROUND_TYPE" val="navigation"/>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bg20220671_6**"/>
  <p:tag name="KSO_WM_TEMPLATE_CATEGORY" val="bg"/>
  <p:tag name="KSO_WM_TEMPLATE_INDEX" val="20220671"/>
  <p:tag name="KSO_WM_UNIT_LAYERLEVEL" val="1"/>
  <p:tag name="KSO_WM_TAG_VERSION" val="1.0"/>
  <p:tag name="KSO_WM_BEAUTIFY_FLAG" val="#wm#"/>
  <p:tag name="KSO_WM_CHIP_GROUPID" val="61835ab9a6a891b1f9db066d"/>
  <p:tag name="KSO_WM_CHIP_XID" val="618b78d218adb49c6c1f28e8"/>
  <p:tag name="KSO_WM_SLIDE_BACKGROUND_TYPE" val="navigatio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24.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5.xml><?xml version="1.0" encoding="utf-8"?>
<p:tagLst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26.xml><?xml version="1.0" encoding="utf-8"?>
<p:tagLst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27.xml><?xml version="1.0" encoding="utf-8"?>
<p:tagLst xmlns:p="http://schemas.openxmlformats.org/presentationml/2006/main">
  <p:tag name="KSO_WM_SLIDE_BACKGROUND_TYPE" val="navigation"/>
  <p:tag name="KSO_WM_UNIT_TEXT_FILL_FORE_SCHEMECOLOR_INDEX_BRIGHTNESS" val="0"/>
  <p:tag name="KSO_WM_UNIT_TEXT_FILL_FORE_SCHEMECOLOR_INDEX" val="2"/>
  <p:tag name="KSO_WM_UNIT_TEXT_FILL_TYPE" val="1"/>
</p:tagLst>
</file>

<file path=ppt/tags/tag12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2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3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132.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2676bcb988ea404482fd8b7161806e3f"/>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70e11858237e40b78bb52dd5626b9bea"/>
  <p:tag name="KSO_WM_SLIDE_BACKGROUND_TYPE" val="belt"/>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bg20220671_7**"/>
  <p:tag name="KSO_WM_TEMPLATE_CATEGORY" val="bg"/>
  <p:tag name="KSO_WM_TEMPLATE_INDEX" val="20220671"/>
  <p:tag name="KSO_WM_UNIT_LAYERLEVEL" val="1"/>
  <p:tag name="KSO_WM_TAG_VERSION" val="1.0"/>
  <p:tag name="KSO_WM_BEAUTIFY_FLAG" val="#wm#"/>
  <p:tag name="KSO_WM_CHIP_GROUPID" val="61835ab9a6a891b1f9db066d"/>
  <p:tag name="KSO_WM_CHIP_XID" val="618b78d218adb49c6c1f28e9"/>
  <p:tag name="KSO_WM_SLIDE_BACKGROUND_TYPE" val="bel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34.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5.xml><?xml version="1.0" encoding="utf-8"?>
<p:tagLst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36.xml><?xml version="1.0" encoding="utf-8"?>
<p:tagLst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37.xml><?xml version="1.0" encoding="utf-8"?>
<p:tagLst xmlns:p="http://schemas.openxmlformats.org/presentationml/2006/main">
  <p:tag name="KSO_WM_SLIDE_BACKGROUND_TYPE" val="belt"/>
  <p:tag name="KSO_WM_UNIT_TEXT_FILL_FORE_SCHEMECOLOR_INDEX_BRIGHTNESS" val="0"/>
  <p:tag name="KSO_WM_UNIT_TEXT_FILL_FORE_SCHEMECOLOR_INDEX" val="2"/>
  <p:tag name="KSO_WM_UNIT_TEXT_FILL_TYPE" val="1"/>
</p:tagLst>
</file>

<file path=ppt/tags/tag138.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139.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372"/>
</p:tagLst>
</file>

<file path=ppt/tags/tag1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4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372"/>
</p:tagLst>
</file>

<file path=ppt/tags/tag1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4.xml><?xml version="1.0" encoding="utf-8"?>
<p:tagLst xmlns:p="http://schemas.openxmlformats.org/presentationml/2006/main">
  <p:tag name="KSO_WM_BEAUTIFY_FLAG" val="#wm#"/>
  <p:tag name="KSO_WM_TAG_VERSION" val="1.0"/>
  <p:tag name="KSO_WM_TEMPLATE_CATEGORY" val="custom"/>
  <p:tag name="KSO_WM_TEMPLATE_INDEX" val="20225372"/>
  <p:tag name="KSO_WM_CHIP_COLORING" val="1"/>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2*i*1"/>
  <p:tag name="KSO_WM_TEMPLATE_CATEGORY" val="chip"/>
  <p:tag name="KSO_WM_TEMPLATE_INDEX" val="20225363"/>
  <p:tag name="KSO_WM_UNIT_LAYERLEVEL" val="1"/>
  <p:tag name="KSO_WM_TAG_VERSION" val="1.0"/>
  <p:tag name="KSO_WM_BEAUTIFY_FLAG" val="#wm#"/>
  <p:tag name="KSO_WM_UNIT_SUBTYPE" val="v"/>
  <p:tag name="KSO_WM_UNIT_TYPE" val="i"/>
  <p:tag name="KSO_WM_UNIT_INDEX" val="1"/>
  <p:tag name="KSO_WM_CHIP_GROUPID" val="62eb8d88295c1bf6da6badc4"/>
  <p:tag name="KSO_WM_CHIP_XID" val="62eb8d89295c1bf6da6badd2"/>
  <p:tag name="KSO_WM_UNIT_DEC_AREA_ID" val="ed6ea2158cd54fea949ae7bfdf3e99da"/>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363444ba5f64db1abe8d926723ccd38"/>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3*i*1"/>
  <p:tag name="KSO_WM_TEMPLATE_CATEGORY" val="chip"/>
  <p:tag name="KSO_WM_TEMPLATE_INDEX" val="20225363"/>
  <p:tag name="KSO_WM_UNIT_LAYERLEVEL" val="1"/>
  <p:tag name="KSO_WM_TAG_VERSION" val="1.0"/>
  <p:tag name="KSO_WM_BEAUTIFY_FLAG" val="#wm#"/>
  <p:tag name="KSO_WM_UNIT_SUBTYPE" val="w"/>
  <p:tag name="KSO_WM_UNIT_TYPE" val="i"/>
  <p:tag name="KSO_WM_UNIT_INDEX" val="1"/>
  <p:tag name="KSO_WM_CHIP_GROUPID" val="62eb8d88295c1bf6da6badc4"/>
  <p:tag name="KSO_WM_CHIP_XID" val="62eb8d89295c1bf6da6badd1"/>
  <p:tag name="KSO_WM_UNIT_DEC_AREA_ID" val="8ebc670a4e814a5aa110f3e9b14cb2f8"/>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ffd6680e5fb743969b2d55fa5387d4cc"/>
</p:tagLst>
</file>

<file path=ppt/tags/tag1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150.xml><?xml version="1.0" encoding="utf-8"?>
<p:tagLst xmlns:p="http://schemas.openxmlformats.org/presentationml/2006/main">
  <p:tag name="KSO_WM_UNIT_DEFAULT_FONT" val="80;88;2"/>
  <p:tag name="KSO_WM_UNIT_BLOCK" val="0"/>
  <p:tag name="KSO_WM_UNIT_DEC_AREA_ID" val="d3a1fff07ef54fef9b0183b5dbf19642"/>
  <p:tag name="KSO_WM_UNIT_ISCONTENTSTITLE" val="0"/>
  <p:tag name="KSO_WM_UNIT_ISNUMDGMTITLE" val="0"/>
  <p:tag name="KSO_WM_UNIT_PRESET_TEXT" val="简约工作计划模版"/>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25363_1*a*1"/>
  <p:tag name="KSO_WM_TEMPLATE_CATEGORY" val="custom"/>
  <p:tag name="KSO_WM_TEMPLATE_INDEX" val="20225363"/>
  <p:tag name="KSO_WM_UNIT_LAYERLEVEL" val="1"/>
  <p:tag name="KSO_WM_TAG_VERSION" val="1.0"/>
  <p:tag name="KSO_WM_BEAUTIFY_FLAG" val="#wm#"/>
  <p:tag name="KSO_WM_CHIP_GROUPID" val="624cfa648c72ca61f790a27d"/>
  <p:tag name="KSO_WM_CHIP_XID" val="624cfa648c72ca61f790a27c"/>
  <p:tag name="KSO_WM_CHIP_FILLAREA_FILL_RULE" val="{&quot;fill_align&quot;:&quot;cm&quot;,&quot;fill_mode&quot;:&quot;adaptive&quot;,&quot;sacle_strategy&quot;:&quot;smart&quot;}"/>
  <p:tag name="KSO_WM_ASSEMBLE_CHIP_INDEX" val="af3481bdfab341398594c62aef0a8ac1"/>
  <p:tag name="KSO_WM_UNIT_TEXT_FILL_FORE_SCHEMECOLOR_INDEX_BRIGHTNESS" val="0.15"/>
  <p:tag name="KSO_WM_UNIT_TEXT_FILL_FORE_SCHEMECOLOR_INDEX" val="13"/>
  <p:tag name="KSO_WM_UNIT_TEXT_FILL_TYPE" val="1"/>
  <p:tag name="KSO_WM_TEMPLATE_ASSEMBLE_XID" val="63119e22a35593066d09bf52"/>
  <p:tag name="KSO_WM_TEMPLATE_ASSEMBLE_GROUPID" val="62eb8d88295c1bf6da6badc4"/>
</p:tagLst>
</file>

<file path=ppt/tags/tag151.xml><?xml version="1.0" encoding="utf-8"?>
<p:tagLst xmlns:p="http://schemas.openxmlformats.org/presentationml/2006/main">
  <p:tag name="KSO_WM_UNIT_DEFAULT_FONT" val="24;26;2"/>
  <p:tag name="KSO_WM_UNIT_BLOCK" val="0"/>
  <p:tag name="KSO_WM_UNIT_DEC_AREA_ID" val="610587b6c101494aabc1222561e808a4"/>
  <p:tag name="KSO_WM_UNIT_SUBTYPE" val="a"/>
  <p:tag name="KSO_WM_UNIT_PRESET_TEXT" val="单击此处添加文本具体内容"/>
  <p:tag name="KSO_WM_UNIT_NOCLEAR" val="0"/>
  <p:tag name="KSO_WM_UNIT_VALUE" val="44"/>
  <p:tag name="KSO_WM_UNIT_HIGHLIGHT" val="0"/>
  <p:tag name="KSO_WM_UNIT_COMPATIBLE" val="0"/>
  <p:tag name="KSO_WM_UNIT_DIAGRAM_ISNUMVISUAL" val="0"/>
  <p:tag name="KSO_WM_UNIT_DIAGRAM_ISREFERUNIT" val="0"/>
  <p:tag name="KSO_WM_UNIT_TYPE" val="f"/>
  <p:tag name="KSO_WM_UNIT_INDEX" val="1"/>
  <p:tag name="KSO_WM_UNIT_ID" val="custom20225363_1*f*1"/>
  <p:tag name="KSO_WM_TEMPLATE_CATEGORY" val="custom"/>
  <p:tag name="KSO_WM_TEMPLATE_INDEX" val="20225363"/>
  <p:tag name="KSO_WM_UNIT_LAYERLEVEL" val="1"/>
  <p:tag name="KSO_WM_TAG_VERSION" val="1.0"/>
  <p:tag name="KSO_WM_BEAUTIFY_FLAG" val="#wm#"/>
  <p:tag name="KSO_WM_CHIP_GROUPID" val="624cfa648c72ca61f790a27d"/>
  <p:tag name="KSO_WM_CHIP_XID" val="624cfa648c72ca61f790a27c"/>
  <p:tag name="KSO_WM_CHIP_FILLAREA_FILL_RULE" val="{&quot;fill_align&quot;:&quot;cm&quot;,&quot;fill_mode&quot;:&quot;adaptive&quot;,&quot;sacle_strategy&quot;:&quot;smart&quot;}"/>
  <p:tag name="KSO_WM_ASSEMBLE_CHIP_INDEX" val="af3481bdfab341398594c62aef0a8ac1"/>
  <p:tag name="KSO_WM_UNIT_TEXT_FILL_FORE_SCHEMECOLOR_INDEX_BRIGHTNESS" val="0.15"/>
  <p:tag name="KSO_WM_UNIT_TEXT_FILL_FORE_SCHEMECOLOR_INDEX" val="13"/>
  <p:tag name="KSO_WM_UNIT_TEXT_FILL_TYPE" val="1"/>
  <p:tag name="KSO_WM_TEMPLATE_ASSEMBLE_XID" val="63119e22a35593066d09bf52"/>
  <p:tag name="KSO_WM_TEMPLATE_ASSEMBLE_GROUPID" val="62eb8d88295c1bf6da6badc4"/>
</p:tagLst>
</file>

<file path=ppt/tags/tag152.xml><?xml version="1.0" encoding="utf-8"?>
<p:tagLst xmlns:p="http://schemas.openxmlformats.org/presentationml/2006/main">
  <p:tag name="KSO_WM_UNIT_DEFAULT_FONT" val="20;22;2"/>
  <p:tag name="KSO_WM_UNIT_BLOCK" val="0"/>
  <p:tag name="KSO_WM_UNIT_DEC_AREA_ID" val="9a48882745474dc7aad743948fbd59f2"/>
  <p:tag name="KSO_WM_UNIT_SUBTYPE" val="b"/>
  <p:tag name="KSO_WM_UNIT_PRESET_TEXT" val="汇报人姓名"/>
  <p:tag name="KSO_WM_UNIT_NOCLEAR" val="0"/>
  <p:tag name="KSO_WM_UNIT_VALUE" val="30"/>
  <p:tag name="KSO_WM_UNIT_HIGHLIGHT" val="0"/>
  <p:tag name="KSO_WM_UNIT_COMPATIBLE" val="0"/>
  <p:tag name="KSO_WM_UNIT_DIAGRAM_ISNUMVISUAL" val="0"/>
  <p:tag name="KSO_WM_UNIT_DIAGRAM_ISREFERUNIT" val="0"/>
  <p:tag name="KSO_WM_UNIT_TYPE" val="f"/>
  <p:tag name="KSO_WM_UNIT_INDEX" val="2"/>
  <p:tag name="KSO_WM_UNIT_ID" val="custom20225363_1*f*2"/>
  <p:tag name="KSO_WM_TEMPLATE_CATEGORY" val="custom"/>
  <p:tag name="KSO_WM_TEMPLATE_INDEX" val="20225363"/>
  <p:tag name="KSO_WM_UNIT_LAYERLEVEL" val="1"/>
  <p:tag name="KSO_WM_TAG_VERSION" val="1.0"/>
  <p:tag name="KSO_WM_BEAUTIFY_FLAG" val="#wm#"/>
  <p:tag name="KSO_WM_CHIP_GROUPID" val="624cfa648c72ca61f790a27d"/>
  <p:tag name="KSO_WM_CHIP_XID" val="624cfa648c72ca61f790a27c"/>
  <p:tag name="KSO_WM_CHIP_FILLAREA_FILL_RULE" val="{&quot;fill_align&quot;:&quot;cm&quot;,&quot;fill_mode&quot;:&quot;adaptive&quot;,&quot;sacle_strategy&quot;:&quot;smart&quot;}"/>
  <p:tag name="KSO_WM_ASSEMBLE_CHIP_INDEX" val="af3481bdfab341398594c62aef0a8ac1"/>
  <p:tag name="KSO_WM_UNIT_TEXT_FILL_FORE_SCHEMECOLOR_INDEX_BRIGHTNESS" val="0.15"/>
  <p:tag name="KSO_WM_UNIT_TEXT_FILL_FORE_SCHEMECOLOR_INDEX" val="13"/>
  <p:tag name="KSO_WM_UNIT_TEXT_FILL_TYPE" val="1"/>
  <p:tag name="KSO_WM_TEMPLATE_ASSEMBLE_XID" val="63119e22a35593066d09bf52"/>
  <p:tag name="KSO_WM_TEMPLATE_ASSEMBLE_GROUPID" val="62eb8d88295c1bf6da6badc4"/>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9*i*1"/>
  <p:tag name="KSO_WM_TEMPLATE_CATEGORY" val="chip"/>
  <p:tag name="KSO_WM_TEMPLATE_INDEX" val="20225363"/>
  <p:tag name="KSO_WM_UNIT_LAYERLEVEL" val="1"/>
  <p:tag name="KSO_WM_TAG_VERSION" val="1.0"/>
  <p:tag name="KSO_WM_BEAUTIFY_FLAG" val="#wm#"/>
  <p:tag name="KSO_WM_UNIT_SUBTYPE" val="t"/>
  <p:tag name="KSO_WM_UNIT_TYPE" val="i"/>
  <p:tag name="KSO_WM_UNIT_INDEX" val="1"/>
  <p:tag name="KSO_WM_CHIP_GROUPID" val="62eb8d88295c1bf6da6badc4"/>
  <p:tag name="KSO_WM_CHIP_XID" val="62eb8d89295c1bf6da6badcf"/>
  <p:tag name="KSO_WM_UNIT_DEC_AREA_ID" val="dbfa5581574943e89e2bc4c65f7dc492"/>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c71c5b37a94409ba86780b7c5eed310"/>
</p:tagLst>
</file>

<file path=ppt/tags/tag154.xml><?xml version="1.0" encoding="utf-8"?>
<p:tagLst xmlns:p="http://schemas.openxmlformats.org/presentationml/2006/main">
  <p:tag name="KSO_WM_UNIT_SUBTYPE" val="t"/>
  <p:tag name="KSO_WM_TEMPLATE_CATEGORY" val="chip"/>
  <p:tag name="KSO_WM_TEMPLATE_INDEX" val="20225363"/>
  <p:tag name="KSO_WM_UNIT_TYPE" val="i"/>
  <p:tag name="KSO_WM_UNIT_INDEX" val="1"/>
  <p:tag name="KSO_WM_UNIT_ID" val="chip20225363_10*i*1"/>
  <p:tag name="KSO_WM_BEAUTIFY_FLAG" val="#wm#"/>
  <p:tag name="KSO_WM_TAG_VERSION" val="1.0"/>
  <p:tag name="KSO_WM_CHIP_GROUPID" val="62eb8d88295c1bf6da6badc4"/>
  <p:tag name="KSO_WM_CHIP_XID" val="62eb8d89295c1bf6da6badd0"/>
  <p:tag name="KSO_WM_UNIT_DEC_AREA_ID" val="809d446a738644f38594568d38aff0d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065aa0e4a51f4fc8b4d2f7388fd7a82e"/>
</p:tagLst>
</file>

<file path=ppt/tags/tag15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5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2*i*1"/>
  <p:tag name="KSO_WM_BEAUTIFY_FLAG" val="#wm#"/>
  <p:tag name="KSO_WM_TAG_VERSION" val="1.0"/>
  <p:tag name="KSO_WM_CHIP_GROUPID" val="62ec724b295c1bf6da6bbc28"/>
  <p:tag name="KSO_WM_CHIP_XID" val="62ec724c295c1bf6da6bbc32"/>
  <p:tag name="KSO_WM_UNIT_DEC_AREA_ID" val="1f757858712c449ebef2d7d4fc9cb7b9"/>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2c9ebf7494664be28ac79c4992cc9cdc"/>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5*i*1"/>
  <p:tag name="KSO_WM_TEMPLATE_CATEGORY" val="chip"/>
  <p:tag name="KSO_WM_TEMPLATE_INDEX" val="20225363"/>
  <p:tag name="KSO_WM_UNIT_LAYERLEVEL" val="1"/>
  <p:tag name="KSO_WM_TAG_VERSION" val="1.0"/>
  <p:tag name="KSO_WM_BEAUTIFY_FLAG" val="#wm#"/>
  <p:tag name="KSO_WM_UNIT_SUBTYPE" val="v"/>
  <p:tag name="KSO_WM_UNIT_TYPE" val="i"/>
  <p:tag name="KSO_WM_UNIT_INDEX" val="1"/>
  <p:tag name="KSO_WM_CHIP_GROUPID" val="62eb8d88295c1bf6da6badc4"/>
  <p:tag name="KSO_WM_CHIP_XID" val="62eb8d89295c1bf6da6badcd"/>
  <p:tag name="KSO_WM_UNIT_DEC_AREA_ID" val="bd8770311f05477a9470aca9402acb38"/>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56b50bb8b1164ac1a6156f3635e93054"/>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7*i*1"/>
  <p:tag name="KSO_WM_TEMPLATE_CATEGORY" val="chip"/>
  <p:tag name="KSO_WM_TEMPLATE_INDEX" val="20225363"/>
  <p:tag name="KSO_WM_UNIT_LAYERLEVEL" val="1"/>
  <p:tag name="KSO_WM_TAG_VERSION" val="1.0"/>
  <p:tag name="KSO_WM_BEAUTIFY_FLAG" val="#wm#"/>
  <p:tag name="KSO_WM_UNIT_SUBTYPE" val="r"/>
  <p:tag name="KSO_WM_UNIT_TYPE" val="i"/>
  <p:tag name="KSO_WM_UNIT_INDEX" val="1"/>
  <p:tag name="KSO_WM_CHIP_GROUPID" val="62eb8d88295c1bf6da6badc4"/>
  <p:tag name="KSO_WM_CHIP_XID" val="62eb8d89295c1bf6da6badcc"/>
  <p:tag name="KSO_WM_UNIT_DEC_AREA_ID" val="060b9de3649f4794bdafe8419e53ddc8"/>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14caf56de5534d21ba5aa0ab86e94dc1"/>
</p:tagLst>
</file>

<file path=ppt/tags/tag162.xml><?xml version="1.0" encoding="utf-8"?>
<p:tagLst xmlns:p="http://schemas.openxmlformats.org/presentationml/2006/main">
  <p:tag name="KSO_WM_UNIT_SUBTYPE" val="v"/>
  <p:tag name="KSO_WM_TEMPLATE_CATEGORY" val="chip"/>
  <p:tag name="KSO_WM_TEMPLATE_INDEX" val="20225363"/>
  <p:tag name="KSO_WM_UNIT_TYPE" val="i"/>
  <p:tag name="KSO_WM_UNIT_INDEX" val="1"/>
  <p:tag name="KSO_WM_UNIT_ID" val="chip20225363_6*i*1"/>
  <p:tag name="KSO_WM_BEAUTIFY_FLAG" val="#wm#"/>
  <p:tag name="KSO_WM_TAG_VERSION" val="1.0"/>
  <p:tag name="KSO_WM_CHIP_GROUPID" val="62eb8d88295c1bf6da6badc4"/>
  <p:tag name="KSO_WM_CHIP_XID" val="62eb8d89295c1bf6da6badce"/>
  <p:tag name="KSO_WM_UNIT_DEC_AREA_ID" val="a23cc7a79d634d85bc998b423960a0d7"/>
  <p:tag name="KSO_WM_CHIP_FILLAREA_FILL_RULE" val="{&quot;fill_align&quot;:&quot;rm&quot;,&quot;fill_effect&quot;:[],&quot;fill_mode&quot;:&quot;adaptive&quot;,&quot;sacle_strategy&quot;:&quot;stretch&quot;}"/>
  <p:tag name="KSO_WM_UNIT_DEC_SUPPORTCHANGEPIC" val="0"/>
  <p:tag name="KSO_WM_UNIT_DEC_CHANGEPICRESERVED" val="1"/>
  <p:tag name="KSO_WM_ASSEMBLE_CHIP_INDEX" val="5179a17d56a94d5f830e97aa1792b070"/>
</p:tagLst>
</file>

<file path=ppt/tags/tag16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66.xml><?xml version="1.0" encoding="utf-8"?>
<p:tagLst xmlns:p="http://schemas.openxmlformats.org/presentationml/2006/main">
  <p:tag name="KSO_WM_UNIT_ISCONTENTSTITLE" val="0"/>
  <p:tag name="KSO_WM_UNIT_ISNUMDGMTITLE" val="0"/>
  <p:tag name="KSO_WM_UNIT_PRESET_TEXT" val="单击添加标题"/>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225363_1*a*1"/>
  <p:tag name="KSO_WM_TEMPLATE_CATEGORY" val="custom"/>
  <p:tag name="KSO_WM_TEMPLATE_INDEX" val="20225363"/>
  <p:tag name="KSO_WM_UNIT_LAYERLEVEL" val="1"/>
  <p:tag name="KSO_WM_TAG_VERSION" val="1.0"/>
  <p:tag name="KSO_WM_BEAUTIFY_FLAG" val="#wm#"/>
  <p:tag name="KSO_WM_UNIT_DEFAULT_FONT" val="54;60;2"/>
  <p:tag name="KSO_WM_UNIT_BLOCK" val="0"/>
  <p:tag name="KSO_WM_UNIT_DEC_AREA_ID" val="916be1ebee6c403987b4c3ae3e8423e2"/>
  <p:tag name="KSO_WM_CHIP_GROUPID" val="620cc5482a08b0d86e4d8850"/>
  <p:tag name="KSO_WM_CHIP_XID" val="620cc5482a08b0d86e4d884f"/>
  <p:tag name="KSO_WM_CHIP_FILLAREA_FILL_RULE" val="{&quot;fill_align&quot;:&quot;cm&quot;,&quot;fill_mode&quot;:&quot;adaptive&quot;,&quot;sacle_strategy&quot;:&quot;smart&quot;}"/>
  <p:tag name="KSO_WM_ASSEMBLE_CHIP_INDEX" val="aaf53515968d4ce7a95da33b242b0257"/>
  <p:tag name="KSO_WM_UNIT_TEXT_FILL_FORE_SCHEMECOLOR_INDEX_BRIGHTNESS" val="0"/>
  <p:tag name="KSO_WM_UNIT_TEXT_FILL_FORE_SCHEMECOLOR_INDEX" val="5"/>
  <p:tag name="KSO_WM_UNIT_TEXT_FILL_TYPE" val="1"/>
  <p:tag name="KSO_WM_TEMPLATE_ASSEMBLE_XID" val="63119e22a35593066d09bed3"/>
  <p:tag name="KSO_WM_TEMPLATE_ASSEMBLE_GROUPID" val="62eb8d88295c1bf6da6badc4"/>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9*i*1"/>
  <p:tag name="KSO_WM_TEMPLATE_CATEGORY" val="chip"/>
  <p:tag name="KSO_WM_TEMPLATE_INDEX" val="20225363"/>
  <p:tag name="KSO_WM_UNIT_LAYERLEVEL" val="1"/>
  <p:tag name="KSO_WM_TAG_VERSION" val="1.0"/>
  <p:tag name="KSO_WM_BEAUTIFY_FLAG" val="#wm#"/>
  <p:tag name="KSO_WM_UNIT_SUBTYPE" val="t"/>
  <p:tag name="KSO_WM_UNIT_TYPE" val="i"/>
  <p:tag name="KSO_WM_UNIT_INDEX" val="1"/>
  <p:tag name="KSO_WM_CHIP_GROUPID" val="62eb8d88295c1bf6da6badc4"/>
  <p:tag name="KSO_WM_CHIP_XID" val="62eb8d89295c1bf6da6badcf"/>
  <p:tag name="KSO_WM_UNIT_DEC_AREA_ID" val="dbfa5581574943e89e2bc4c65f7dc492"/>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c71c5b37a94409ba86780b7c5eed310"/>
</p:tagLst>
</file>

<file path=ppt/tags/tag168.xml><?xml version="1.0" encoding="utf-8"?>
<p:tagLst xmlns:p="http://schemas.openxmlformats.org/presentationml/2006/main">
  <p:tag name="KSO_WM_UNIT_SUBTYPE" val="t"/>
  <p:tag name="KSO_WM_TEMPLATE_CATEGORY" val="chip"/>
  <p:tag name="KSO_WM_TEMPLATE_INDEX" val="20225363"/>
  <p:tag name="KSO_WM_UNIT_TYPE" val="i"/>
  <p:tag name="KSO_WM_UNIT_INDEX" val="1"/>
  <p:tag name="KSO_WM_UNIT_ID" val="chip20225363_10*i*1"/>
  <p:tag name="KSO_WM_BEAUTIFY_FLAG" val="#wm#"/>
  <p:tag name="KSO_WM_TAG_VERSION" val="1.0"/>
  <p:tag name="KSO_WM_CHIP_GROUPID" val="62eb8d88295c1bf6da6badc4"/>
  <p:tag name="KSO_WM_CHIP_XID" val="62eb8d89295c1bf6da6badd0"/>
  <p:tag name="KSO_WM_UNIT_DEC_AREA_ID" val="809d446a738644f38594568d38aff0d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065aa0e4a51f4fc8b4d2f7388fd7a82e"/>
</p:tagLst>
</file>

<file path=ppt/tags/tag16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4*i*1"/>
  <p:tag name="KSO_WM_BEAUTIFY_FLAG" val="#wm#"/>
  <p:tag name="KSO_WM_TAG_VERSION" val="1.0"/>
  <p:tag name="KSO_WM_CHIP_GROUPID" val="62ec724b295c1bf6da6bbc28"/>
  <p:tag name="KSO_WM_CHIP_XID" val="62ec724c295c1bf6da6bbc31"/>
  <p:tag name="KSO_WM_UNIT_DEC_AREA_ID" val="d24e70ab73a14ff4847bde70570988c0"/>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632471d66cd8485c940aa206fe4c83f8"/>
</p:tagLst>
</file>

<file path=ppt/tags/tag17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9*i*1"/>
  <p:tag name="KSO_WM_TEMPLATE_CATEGORY" val="chip"/>
  <p:tag name="KSO_WM_TEMPLATE_INDEX" val="20225363"/>
  <p:tag name="KSO_WM_UNIT_LAYERLEVEL" val="1"/>
  <p:tag name="KSO_WM_TAG_VERSION" val="1.0"/>
  <p:tag name="KSO_WM_BEAUTIFY_FLAG" val="#wm#"/>
  <p:tag name="KSO_WM_UNIT_SUBTYPE" val="t"/>
  <p:tag name="KSO_WM_UNIT_TYPE" val="i"/>
  <p:tag name="KSO_WM_UNIT_INDEX" val="1"/>
  <p:tag name="KSO_WM_CHIP_GROUPID" val="62eb8d88295c1bf6da6badc4"/>
  <p:tag name="KSO_WM_CHIP_XID" val="62eb8d89295c1bf6da6badcf"/>
  <p:tag name="KSO_WM_UNIT_DEC_AREA_ID" val="dbfa5581574943e89e2bc4c65f7dc492"/>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c71c5b37a94409ba86780b7c5eed310"/>
</p:tagLst>
</file>

<file path=ppt/tags/tag176.xml><?xml version="1.0" encoding="utf-8"?>
<p:tagLst xmlns:p="http://schemas.openxmlformats.org/presentationml/2006/main">
  <p:tag name="KSO_WM_UNIT_SUBTYPE" val="t"/>
  <p:tag name="KSO_WM_TEMPLATE_CATEGORY" val="chip"/>
  <p:tag name="KSO_WM_TEMPLATE_INDEX" val="20225363"/>
  <p:tag name="KSO_WM_UNIT_TYPE" val="i"/>
  <p:tag name="KSO_WM_UNIT_INDEX" val="1"/>
  <p:tag name="KSO_WM_UNIT_ID" val="chip20225363_10*i*1"/>
  <p:tag name="KSO_WM_BEAUTIFY_FLAG" val="#wm#"/>
  <p:tag name="KSO_WM_TAG_VERSION" val="1.0"/>
  <p:tag name="KSO_WM_CHIP_GROUPID" val="62eb8d88295c1bf6da6badc4"/>
  <p:tag name="KSO_WM_CHIP_XID" val="62eb8d89295c1bf6da6badd0"/>
  <p:tag name="KSO_WM_UNIT_DEC_AREA_ID" val="809d446a738644f38594568d38aff0d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065aa0e4a51f4fc8b4d2f7388fd7a82e"/>
</p:tagLst>
</file>

<file path=ppt/tags/tag17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7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3*i*1"/>
  <p:tag name="KSO_WM_BEAUTIFY_FLAG" val="#wm#"/>
  <p:tag name="KSO_WM_TAG_VERSION" val="1.0"/>
  <p:tag name="KSO_WM_CHIP_GROUPID" val="62ec724b295c1bf6da6bbc28"/>
  <p:tag name="KSO_WM_CHIP_XID" val="62ec724c295c1bf6da6bbc30"/>
  <p:tag name="KSO_WM_UNIT_DEC_AREA_ID" val="f64e70e265dd423cb44a96fc61383bc0"/>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3c367e4109c449828d626e577950686c"/>
</p:tagLst>
</file>

<file path=ppt/tags/tag18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5.xml><?xml version="1.0" encoding="utf-8"?>
<p:tagLst xmlns:p="http://schemas.openxmlformats.org/presentationml/2006/main">
  <p:tag name="KSO_WM_UNIT_SUBTYPE" val="v"/>
  <p:tag name="KSO_WM_TEMPLATE_CATEGORY" val="chip"/>
  <p:tag name="KSO_WM_TEMPLATE_INDEX" val="20225363"/>
  <p:tag name="KSO_WM_UNIT_TYPE" val="i"/>
  <p:tag name="KSO_WM_UNIT_INDEX" val="1"/>
  <p:tag name="KSO_WM_UNIT_ID" val="chip20225363_16*i*1"/>
  <p:tag name="KSO_WM_BEAUTIFY_FLAG" val="#wm#"/>
  <p:tag name="KSO_WM_TAG_VERSION" val="1.0"/>
  <p:tag name="KSO_WM_CHIP_GROUPID" val="62eb8d88295c1bf6da6badc4"/>
  <p:tag name="KSO_WM_CHIP_XID" val="62eb8d89295c1bf6da6badc8"/>
  <p:tag name="KSO_WM_UNIT_DEC_AREA_ID" val="507524bc8dad41dc9b3db68c9e131a8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a6348d74d864e07858b91bddddf164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25363_18*i*1"/>
  <p:tag name="KSO_WM_TEMPLATE_CATEGORY" val="chip"/>
  <p:tag name="KSO_WM_TEMPLATE_INDEX" val="20225363"/>
  <p:tag name="KSO_WM_UNIT_LAYERLEVEL" val="1"/>
  <p:tag name="KSO_WM_TAG_VERSION" val="1.0"/>
  <p:tag name="KSO_WM_BEAUTIFY_FLAG" val="#wm#"/>
  <p:tag name="KSO_WM_DIAGRAM_GROUP_CODE" val="l1-1"/>
  <p:tag name="KSO_WM_CHIP_GROUPID" val="62eb8d88295c1bf6da6badc4"/>
  <p:tag name="KSO_WM_CHIP_XID" val="62eb8d89295c1bf6da6badc7"/>
  <p:tag name="KSO_WM_UNIT_DEC_AREA_ID" val="848fa401ec294c559604552c0793070d"/>
  <p:tag name="KSO_WM_CHIP_FILLAREA_FILL_RULE" val="{&quot;fill_align&quot;:&quot;lb&quot;,&quot;fill_effect&quot;:[],&quot;fill_mode&quot;:&quot;adaptive&quot;,&quot;sacle_strategy&quot;:&quot;stretch&quot;}"/>
  <p:tag name="KSO_WM_UNIT_DEC_SUPPORTCHANGEPIC" val="0"/>
  <p:tag name="KSO_WM_UNIT_DEC_CHANGEPICRESERVED" val="1"/>
  <p:tag name="KSO_WM_ASSEMBLE_CHIP_INDEX" val="61aa05e4b84648548d88e9596115127f"/>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t"/>
  <p:tag name="KSO_WM_UNIT_TYPE" val="i"/>
  <p:tag name="KSO_WM_UNIT_INDEX" val="1"/>
  <p:tag name="KSO_WM_UNIT_ID" val="chip20225363_17*i*1"/>
  <p:tag name="KSO_WM_TEMPLATE_CATEGORY" val="chip"/>
  <p:tag name="KSO_WM_TEMPLATE_INDEX" val="20225363"/>
  <p:tag name="KSO_WM_UNIT_LAYERLEVEL" val="1"/>
  <p:tag name="KSO_WM_TAG_VERSION" val="1.0"/>
  <p:tag name="KSO_WM_BEAUTIFY_FLAG" val="#wm#"/>
  <p:tag name="KSO_WM_DIAGRAM_GROUP_CODE" val="l1-1"/>
  <p:tag name="KSO_WM_CHIP_GROUPID" val="62eb8d88295c1bf6da6badc4"/>
  <p:tag name="KSO_WM_CHIP_XID" val="62eb8d89295c1bf6da6badc6"/>
  <p:tag name="KSO_WM_UNIT_DEC_AREA_ID" val="3065370284354e7eb069e529768c6d10"/>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dd6fcf50283441e09fbdf7bd090b737e"/>
</p:tagLst>
</file>

<file path=ppt/tags/tag1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8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xml><?xml version="1.0" encoding="utf-8"?>
<p:tagLst xmlns:p="http://schemas.openxmlformats.org/presentationml/2006/main">
  <p:tag name="KSO_WM_UNIT_SUBTYPE" val="t"/>
  <p:tag name="KSO_WM_TEMPLATE_CATEGORY" val="chip"/>
  <p:tag name="KSO_WM_TEMPLATE_INDEX" val="20225372"/>
  <p:tag name="KSO_WM_UNIT_TYPE" val="i"/>
  <p:tag name="KSO_WM_UNIT_INDEX" val="1"/>
  <p:tag name="KSO_WM_UNIT_ID" val="chip20225372_5*i*1"/>
  <p:tag name="KSO_WM_BEAUTIFY_FLAG" val="#wm#"/>
  <p:tag name="KSO_WM_TAG_VERSION" val="1.0"/>
  <p:tag name="KSO_WM_CHIP_GROUPID" val="62ec724b295c1bf6da6bbc28"/>
  <p:tag name="KSO_WM_CHIP_XID" val="62ec724c295c1bf6da6bbc2e"/>
  <p:tag name="KSO_WM_UNIT_DEC_AREA_ID" val="1cbe29d5a02a4133a9f80202f6d82c9f"/>
  <p:tag name="KSO_WM_CHIP_FILLAREA_FILL_RULE" val="{&quot;fill_align&quot;:&quot;lt&quot;,&quot;fill_effect&quot;:[],&quot;fill_mode&quot;:&quot;adaptive&quot;,&quot;sacle_strategy&quot;:&quot;stretch&quot;}"/>
  <p:tag name="KSO_WM_UNIT_DEC_SUPPORTCHANGEPIC" val="0"/>
  <p:tag name="KSO_WM_UNIT_DEC_CHANGEPICRESERVED" val="1"/>
  <p:tag name="KSO_WM_ASSEMBLE_CHIP_INDEX" val="a30bf70b8d924297975e92bef54431f1"/>
</p:tagLst>
</file>

<file path=ppt/tags/tag1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9*i*1"/>
  <p:tag name="KSO_WM_TEMPLATE_CATEGORY" val="chip"/>
  <p:tag name="KSO_WM_TEMPLATE_INDEX" val="20225363"/>
  <p:tag name="KSO_WM_UNIT_LAYERLEVEL" val="1"/>
  <p:tag name="KSO_WM_TAG_VERSION" val="1.0"/>
  <p:tag name="KSO_WM_BEAUTIFY_FLAG" val="#wm#"/>
  <p:tag name="KSO_WM_UNIT_SUBTYPE" val="t"/>
  <p:tag name="KSO_WM_UNIT_TYPE" val="i"/>
  <p:tag name="KSO_WM_UNIT_INDEX" val="1"/>
  <p:tag name="KSO_WM_CHIP_GROUPID" val="62eb8d88295c1bf6da6badc4"/>
  <p:tag name="KSO_WM_CHIP_XID" val="62eb8d89295c1bf6da6badcf"/>
  <p:tag name="KSO_WM_UNIT_DEC_AREA_ID" val="dbfa5581574943e89e2bc4c65f7dc492"/>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c71c5b37a94409ba86780b7c5eed310"/>
</p:tagLst>
</file>

<file path=ppt/tags/tag196.xml><?xml version="1.0" encoding="utf-8"?>
<p:tagLst xmlns:p="http://schemas.openxmlformats.org/presentationml/2006/main">
  <p:tag name="KSO_WM_UNIT_SUBTYPE" val="t"/>
  <p:tag name="KSO_WM_TEMPLATE_CATEGORY" val="chip"/>
  <p:tag name="KSO_WM_TEMPLATE_INDEX" val="20225363"/>
  <p:tag name="KSO_WM_UNIT_TYPE" val="i"/>
  <p:tag name="KSO_WM_UNIT_INDEX" val="1"/>
  <p:tag name="KSO_WM_UNIT_ID" val="chip20225363_10*i*1"/>
  <p:tag name="KSO_WM_BEAUTIFY_FLAG" val="#wm#"/>
  <p:tag name="KSO_WM_TAG_VERSION" val="1.0"/>
  <p:tag name="KSO_WM_CHIP_GROUPID" val="62eb8d88295c1bf6da6badc4"/>
  <p:tag name="KSO_WM_CHIP_XID" val="62eb8d89295c1bf6da6badd0"/>
  <p:tag name="KSO_WM_UNIT_DEC_AREA_ID" val="809d446a738644f38594568d38aff0d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065aa0e4a51f4fc8b4d2f7388fd7a82e"/>
</p:tagLst>
</file>

<file path=ppt/tags/tag1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19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0.xml><?xml version="1.0" encoding="utf-8"?>
<p:tagLst xmlns:p="http://schemas.openxmlformats.org/presentationml/2006/main">
  <p:tag name="KSO_WM_UNIT_SUBTYPE" val="t"/>
  <p:tag name="KSO_WM_TEMPLATE_CATEGORY" val="chip"/>
  <p:tag name="KSO_WM_TEMPLATE_INDEX" val="20225372"/>
  <p:tag name="KSO_WM_UNIT_TYPE" val="i"/>
  <p:tag name="KSO_WM_UNIT_INDEX" val="1"/>
  <p:tag name="KSO_WM_UNIT_ID" val="chip20225372_6*i*1"/>
  <p:tag name="KSO_WM_BEAUTIFY_FLAG" val="#wm#"/>
  <p:tag name="KSO_WM_TAG_VERSION" val="1.0"/>
  <p:tag name="KSO_WM_CHIP_GROUPID" val="62ec724b295c1bf6da6bbc28"/>
  <p:tag name="KSO_WM_CHIP_XID" val="62ec724c295c1bf6da6bbc2f"/>
  <p:tag name="KSO_WM_UNIT_DEC_AREA_ID" val="f70dfd267b1d4d9185d6ea8c6da5ead0"/>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fa9878476e3e451c8645cc935dbff0d8"/>
</p:tagLst>
</file>

<file path=ppt/tags/tag2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9*i*1"/>
  <p:tag name="KSO_WM_TEMPLATE_CATEGORY" val="chip"/>
  <p:tag name="KSO_WM_TEMPLATE_INDEX" val="20225363"/>
  <p:tag name="KSO_WM_UNIT_LAYERLEVEL" val="1"/>
  <p:tag name="KSO_WM_TAG_VERSION" val="1.0"/>
  <p:tag name="KSO_WM_BEAUTIFY_FLAG" val="#wm#"/>
  <p:tag name="KSO_WM_UNIT_SUBTYPE" val="t"/>
  <p:tag name="KSO_WM_UNIT_TYPE" val="i"/>
  <p:tag name="KSO_WM_UNIT_INDEX" val="1"/>
  <p:tag name="KSO_WM_CHIP_GROUPID" val="62eb8d88295c1bf6da6badc4"/>
  <p:tag name="KSO_WM_CHIP_XID" val="62eb8d89295c1bf6da6badcf"/>
  <p:tag name="KSO_WM_UNIT_DEC_AREA_ID" val="dbfa5581574943e89e2bc4c65f7dc492"/>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c71c5b37a94409ba86780b7c5eed310"/>
</p:tagLst>
</file>

<file path=ppt/tags/tag204.xml><?xml version="1.0" encoding="utf-8"?>
<p:tagLst xmlns:p="http://schemas.openxmlformats.org/presentationml/2006/main">
  <p:tag name="KSO_WM_UNIT_SUBTYPE" val="t"/>
  <p:tag name="KSO_WM_TEMPLATE_CATEGORY" val="chip"/>
  <p:tag name="KSO_WM_TEMPLATE_INDEX" val="20225363"/>
  <p:tag name="KSO_WM_UNIT_TYPE" val="i"/>
  <p:tag name="KSO_WM_UNIT_INDEX" val="1"/>
  <p:tag name="KSO_WM_UNIT_ID" val="chip20225363_10*i*1"/>
  <p:tag name="KSO_WM_BEAUTIFY_FLAG" val="#wm#"/>
  <p:tag name="KSO_WM_TAG_VERSION" val="1.0"/>
  <p:tag name="KSO_WM_CHIP_GROUPID" val="62eb8d88295c1bf6da6badc4"/>
  <p:tag name="KSO_WM_CHIP_XID" val="62eb8d89295c1bf6da6badd0"/>
  <p:tag name="KSO_WM_UNIT_DEC_AREA_ID" val="809d446a738644f38594568d38aff0d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065aa0e4a51f4fc8b4d2f7388fd7a82e"/>
</p:tagLst>
</file>

<file path=ppt/tags/tag2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0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9*i*1"/>
  <p:tag name="KSO_WM_TEMPLATE_CATEGORY" val="chip"/>
  <p:tag name="KSO_WM_TEMPLATE_INDEX" val="20225363"/>
  <p:tag name="KSO_WM_UNIT_LAYERLEVEL" val="1"/>
  <p:tag name="KSO_WM_TAG_VERSION" val="1.0"/>
  <p:tag name="KSO_WM_BEAUTIFY_FLAG" val="#wm#"/>
  <p:tag name="KSO_WM_UNIT_SUBTYPE" val="t"/>
  <p:tag name="KSO_WM_UNIT_TYPE" val="i"/>
  <p:tag name="KSO_WM_UNIT_INDEX" val="1"/>
  <p:tag name="KSO_WM_CHIP_GROUPID" val="62eb8d88295c1bf6da6badc4"/>
  <p:tag name="KSO_WM_CHIP_XID" val="62eb8d89295c1bf6da6badcf"/>
  <p:tag name="KSO_WM_UNIT_DEC_AREA_ID" val="dbfa5581574943e89e2bc4c65f7dc492"/>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c71c5b37a94409ba86780b7c5eed310"/>
</p:tagLst>
</file>

<file path=ppt/tags/tag211.xml><?xml version="1.0" encoding="utf-8"?>
<p:tagLst xmlns:p="http://schemas.openxmlformats.org/presentationml/2006/main">
  <p:tag name="KSO_WM_UNIT_SUBTYPE" val="t"/>
  <p:tag name="KSO_WM_TEMPLATE_CATEGORY" val="chip"/>
  <p:tag name="KSO_WM_TEMPLATE_INDEX" val="20225363"/>
  <p:tag name="KSO_WM_UNIT_TYPE" val="i"/>
  <p:tag name="KSO_WM_UNIT_INDEX" val="1"/>
  <p:tag name="KSO_WM_UNIT_ID" val="chip20225363_10*i*1"/>
  <p:tag name="KSO_WM_BEAUTIFY_FLAG" val="#wm#"/>
  <p:tag name="KSO_WM_TAG_VERSION" val="1.0"/>
  <p:tag name="KSO_WM_CHIP_GROUPID" val="62eb8d88295c1bf6da6badc4"/>
  <p:tag name="KSO_WM_CHIP_XID" val="62eb8d89295c1bf6da6badd0"/>
  <p:tag name="KSO_WM_UNIT_DEC_AREA_ID" val="809d446a738644f38594568d38aff0d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065aa0e4a51f4fc8b4d2f7388fd7a82e"/>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16.xml><?xml version="1.0" encoding="utf-8"?>
<p:tagLst xmlns:p="http://schemas.openxmlformats.org/presentationml/2006/main">
  <p:tag name="KSO_WM_UNIT_SUBTYPE" val="v"/>
  <p:tag name="KSO_WM_TEMPLATE_CATEGORY" val="chip"/>
  <p:tag name="KSO_WM_TEMPLATE_INDEX" val="20225363"/>
  <p:tag name="KSO_WM_UNIT_TYPE" val="i"/>
  <p:tag name="KSO_WM_UNIT_INDEX" val="1"/>
  <p:tag name="KSO_WM_UNIT_ID" val="chip20225363_12*i*1"/>
  <p:tag name="KSO_WM_BEAUTIFY_FLAG" val="#wm#"/>
  <p:tag name="KSO_WM_TAG_VERSION" val="1.0"/>
  <p:tag name="KSO_WM_CHIP_GROUPID" val="62eb8d88295c1bf6da6badc4"/>
  <p:tag name="KSO_WM_CHIP_XID" val="62eb8d89295c1bf6da6badcb"/>
  <p:tag name="KSO_WM_UNIT_DEC_AREA_ID" val="2cc2ac312b6a4e5798ed07f4e2364e0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5739b2a6de364f3eb6385c384901f94e"/>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13*i*1"/>
  <p:tag name="KSO_WM_TEMPLATE_CATEGORY" val="chip"/>
  <p:tag name="KSO_WM_TEMPLATE_INDEX" val="20225363"/>
  <p:tag name="KSO_WM_UNIT_LAYERLEVEL" val="1"/>
  <p:tag name="KSO_WM_TAG_VERSION" val="1.0"/>
  <p:tag name="KSO_WM_BEAUTIFY_FLAG" val="#wm#"/>
  <p:tag name="KSO_WM_UNIT_SUBTYPE" val="r"/>
  <p:tag name="KSO_WM_UNIT_TYPE" val="i"/>
  <p:tag name="KSO_WM_UNIT_INDEX" val="1"/>
  <p:tag name="KSO_WM_CHIP_GROUPID" val="62eb8d88295c1bf6da6badc4"/>
  <p:tag name="KSO_WM_CHIP_XID" val="62eb8d89295c1bf6da6badca"/>
  <p:tag name="KSO_WM_UNIT_DEC_AREA_ID" val="2ec1bf6f3b8544b9a62b3cf8ba4c477c"/>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a0dbefbdacaf4d73a996f469c99b93a8"/>
</p:tagLst>
</file>

<file path=ppt/tags/tag218.xml><?xml version="1.0" encoding="utf-8"?>
<p:tagLst xmlns:p="http://schemas.openxmlformats.org/presentationml/2006/main">
  <p:tag name="KSO_WM_UNIT_SUBTYPE" val="t"/>
  <p:tag name="KSO_WM_TEMPLATE_CATEGORY" val="chip"/>
  <p:tag name="KSO_WM_TEMPLATE_INDEX" val="20225363"/>
  <p:tag name="KSO_WM_UNIT_TYPE" val="i"/>
  <p:tag name="KSO_WM_UNIT_INDEX" val="1"/>
  <p:tag name="KSO_WM_UNIT_ID" val="chip20225363_14*i*1"/>
  <p:tag name="KSO_WM_BEAUTIFY_FLAG" val="#wm#"/>
  <p:tag name="KSO_WM_TAG_VERSION" val="1.0"/>
  <p:tag name="KSO_WM_CHIP_GROUPID" val="62eb8d88295c1bf6da6badc4"/>
  <p:tag name="KSO_WM_CHIP_XID" val="62eb8d89295c1bf6da6badc9"/>
  <p:tag name="KSO_WM_UNIT_DEC_AREA_ID" val="1e0e9e1cc3b44f73bc95329c816c71f1"/>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c323f4539e70482a8beeb509d3565420"/>
</p:tagLst>
</file>

<file path=ppt/tags/tag2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2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22.xml><?xml version="1.0" encoding="utf-8"?>
<p:tagLst xmlns:p="http://schemas.openxmlformats.org/presentationml/2006/main">
  <p:tag name="KSO_WM_UNIT_SUBTYPE" val="a"/>
  <p:tag name="KSO_WM_UNIT_PRESET_TEXT" val="THANKS FOR WATCHING"/>
  <p:tag name="KSO_WM_UNIT_NOCLEAR" val="0"/>
  <p:tag name="KSO_WM_UNIT_VALUE" val="40"/>
  <p:tag name="KSO_WM_UNIT_HIGHLIGHT" val="0"/>
  <p:tag name="KSO_WM_UNIT_COMPATIBLE" val="0"/>
  <p:tag name="KSO_WM_UNIT_DIAGRAM_ISNUMVISUAL" val="0"/>
  <p:tag name="KSO_WM_UNIT_DIAGRAM_ISREFERUNIT" val="0"/>
  <p:tag name="KSO_WM_UNIT_TYPE" val="f"/>
  <p:tag name="KSO_WM_UNIT_INDEX" val="1"/>
  <p:tag name="KSO_WM_UNIT_ID" val="custom20225363_1*f*1"/>
  <p:tag name="KSO_WM_TEMPLATE_CATEGORY" val="custom"/>
  <p:tag name="KSO_WM_TEMPLATE_INDEX" val="20225363"/>
  <p:tag name="KSO_WM_UNIT_LAYERLEVEL" val="1"/>
  <p:tag name="KSO_WM_TAG_VERSION" val="1.0"/>
  <p:tag name="KSO_WM_BEAUTIFY_FLAG" val="#wm#"/>
  <p:tag name="KSO_WM_UNIT_DEFAULT_FONT" val="48;50;2"/>
  <p:tag name="KSO_WM_UNIT_BLOCK" val="0"/>
  <p:tag name="KSO_WM_UNIT_DEC_AREA_ID" val="5dc38cc638834c9c9644859392688514"/>
  <p:tag name="KSO_WM_CHIP_GROUPID" val="61930ec218adb49c6c1f3d40"/>
  <p:tag name="KSO_WM_CHIP_XID" val="61930ec218adb49c6c1f3d3d"/>
  <p:tag name="KSO_WM_CHIP_FILLAREA_FILL_RULE" val="{&quot;fill_align&quot;:&quot;lt&quot;,&quot;fill_mode&quot;:&quot;adaptive&quot;,&quot;sacle_strategy&quot;:&quot;smart&quot;}"/>
  <p:tag name="KSO_WM_ASSEMBLE_CHIP_INDEX" val="0ff2eaead2ad4eac8666e186784e1bbf"/>
  <p:tag name="KSO_WM_UNIT_TEXT_FILL_FORE_SCHEMECOLOR_INDEX_BRIGHTNESS" val="0"/>
  <p:tag name="KSO_WM_UNIT_TEXT_FILL_FORE_SCHEMECOLOR_INDEX" val="5"/>
  <p:tag name="KSO_WM_UNIT_TEXT_FILL_TYPE" val="1"/>
  <p:tag name="KSO_WM_TEMPLATE_ASSEMBLE_XID" val="63119e23a35593066d09bf82"/>
  <p:tag name="KSO_WM_TEMPLATE_ASSEMBLE_GROUPID" val="62eb8d88295c1bf6da6badc4"/>
</p:tagLst>
</file>

<file path=ppt/tags/tag223.xml><?xml version="1.0" encoding="utf-8"?>
<p:tagLst xmlns:p="http://schemas.openxmlformats.org/presentationml/2006/main">
  <p:tag name="KSO_WM_UNIT_ISCONTENTSTITLE" val="0"/>
  <p:tag name="KSO_WM_UNIT_ISNUMDGMTITLE" val="0"/>
  <p:tag name="KSO_WM_UNIT_PRESET_TEXT" val="谢谢你的观看"/>
  <p:tag name="KSO_WM_UNIT_NOCLEAR" val="0"/>
  <p:tag name="KSO_WM_UNIT_VALUE" val="15"/>
  <p:tag name="KSO_WM_UNIT_HIGHLIGHT" val="0"/>
  <p:tag name="KSO_WM_UNIT_COMPATIBLE" val="0"/>
  <p:tag name="KSO_WM_UNIT_DIAGRAM_ISNUMVISUAL" val="0"/>
  <p:tag name="KSO_WM_UNIT_DIAGRAM_ISREFERUNIT" val="0"/>
  <p:tag name="KSO_WM_UNIT_TYPE" val="a"/>
  <p:tag name="KSO_WM_UNIT_INDEX" val="1"/>
  <p:tag name="KSO_WM_UNIT_ID" val="custom20225363_1*a*1"/>
  <p:tag name="KSO_WM_TEMPLATE_CATEGORY" val="custom"/>
  <p:tag name="KSO_WM_TEMPLATE_INDEX" val="20225363"/>
  <p:tag name="KSO_WM_UNIT_LAYERLEVEL" val="1"/>
  <p:tag name="KSO_WM_TAG_VERSION" val="1.0"/>
  <p:tag name="KSO_WM_BEAUTIFY_FLAG" val="#wm#"/>
  <p:tag name="KSO_WM_UNIT_DEFAULT_FONT" val="40;44;2"/>
  <p:tag name="KSO_WM_UNIT_BLOCK" val="0"/>
  <p:tag name="KSO_WM_UNIT_DEC_AREA_ID" val="380df74523744f55a8b514f8a9b1157f"/>
  <p:tag name="KSO_WM_CHIP_GROUPID" val="61930ec218adb49c6c1f3d40"/>
  <p:tag name="KSO_WM_CHIP_XID" val="61930ec218adb49c6c1f3d3d"/>
  <p:tag name="KSO_WM_CHIP_FILLAREA_FILL_RULE" val="{&quot;fill_align&quot;:&quot;lt&quot;,&quot;fill_mode&quot;:&quot;adaptive&quot;,&quot;sacle_strategy&quot;:&quot;smart&quot;}"/>
  <p:tag name="KSO_WM_ASSEMBLE_CHIP_INDEX" val="0ff2eaead2ad4eac8666e186784e1bbf"/>
  <p:tag name="KSO_WM_UNIT_TEXT_FILL_FORE_SCHEMECOLOR_INDEX_BRIGHTNESS" val="0"/>
  <p:tag name="KSO_WM_UNIT_TEXT_FILL_FORE_SCHEMECOLOR_INDEX" val="5"/>
  <p:tag name="KSO_WM_UNIT_TEXT_FILL_TYPE" val="1"/>
  <p:tag name="KSO_WM_TEMPLATE_ASSEMBLE_XID" val="63119e23a35593066d09bf82"/>
  <p:tag name="KSO_WM_TEMPLATE_ASSEMBLE_GROUPID" val="62eb8d88295c1bf6da6badc4"/>
</p:tagLst>
</file>

<file path=ppt/tags/tag224.xml><?xml version="1.0" encoding="utf-8"?>
<p:tagLst xmlns:p="http://schemas.openxmlformats.org/presentationml/2006/main">
  <p:tag name="KSO_WM_UNIT_SUBTYPE" val="a"/>
  <p:tag name="KSO_WM_UNIT_PRESET_TEXT" val="202X"/>
  <p:tag name="KSO_WM_UNIT_NOCLEAR" val="0"/>
  <p:tag name="KSO_WM_UNIT_VALUE" val="14"/>
  <p:tag name="KSO_WM_UNIT_HIGHLIGHT" val="0"/>
  <p:tag name="KSO_WM_UNIT_COMPATIBLE" val="0"/>
  <p:tag name="KSO_WM_UNIT_DIAGRAM_ISNUMVISUAL" val="0"/>
  <p:tag name="KSO_WM_UNIT_DIAGRAM_ISREFERUNIT" val="0"/>
  <p:tag name="KSO_WM_UNIT_TYPE" val="f"/>
  <p:tag name="KSO_WM_UNIT_INDEX" val="2"/>
  <p:tag name="KSO_WM_UNIT_ID" val="custom20225363_1*f*2"/>
  <p:tag name="KSO_WM_TEMPLATE_CATEGORY" val="custom"/>
  <p:tag name="KSO_WM_TEMPLATE_INDEX" val="20225363"/>
  <p:tag name="KSO_WM_UNIT_LAYERLEVEL" val="1"/>
  <p:tag name="KSO_WM_TAG_VERSION" val="1.0"/>
  <p:tag name="KSO_WM_BEAUTIFY_FLAG" val="#wm#"/>
  <p:tag name="KSO_WM_UNIT_DEFAULT_FONT" val="60;66;2"/>
  <p:tag name="KSO_WM_UNIT_BLOCK" val="0"/>
  <p:tag name="KSO_WM_UNIT_DEC_AREA_ID" val="8e5de2095a3144888915fe06d5b197b9"/>
  <p:tag name="KSO_WM_CHIP_GROUPID" val="61930ec218adb49c6c1f3d40"/>
  <p:tag name="KSO_WM_CHIP_XID" val="61930ec218adb49c6c1f3d3d"/>
  <p:tag name="KSO_WM_CHIP_FILLAREA_FILL_RULE" val="{&quot;fill_align&quot;:&quot;lt&quot;,&quot;fill_mode&quot;:&quot;adaptive&quot;,&quot;sacle_strategy&quot;:&quot;smart&quot;}"/>
  <p:tag name="KSO_WM_ASSEMBLE_CHIP_INDEX" val="0ff2eaead2ad4eac8666e186784e1bbf"/>
  <p:tag name="KSO_WM_UNIT_TEXT_FILL_FORE_SCHEMECOLOR_INDEX_BRIGHTNESS" val="0"/>
  <p:tag name="KSO_WM_UNIT_TEXT_FILL_FORE_SCHEMECOLOR_INDEX" val="5"/>
  <p:tag name="KSO_WM_UNIT_TEXT_FILL_TYPE" val="1"/>
  <p:tag name="KSO_WM_UNIT_TEXT_FORE_SCHEMECOLOR_INDEX_BRIGHTNESS" val="0"/>
  <p:tag name="KSO_WM_UNIT_TEXT_FORE_SCHEMECOLOR_INDEX" val="5"/>
  <p:tag name="KSO_WM_UNIT_TEXT_LINE_FILL_TYPE" val="2"/>
  <p:tag name="KSO_WM_TEMPLATE_ASSEMBLE_XID" val="63119e23a35593066d09bf82"/>
  <p:tag name="KSO_WM_TEMPLATE_ASSEMBLE_GROUPID" val="62eb8d88295c1bf6da6badc4"/>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9*i*1"/>
  <p:tag name="KSO_WM_TEMPLATE_CATEGORY" val="chip"/>
  <p:tag name="KSO_WM_TEMPLATE_INDEX" val="20225363"/>
  <p:tag name="KSO_WM_UNIT_LAYERLEVEL" val="1"/>
  <p:tag name="KSO_WM_TAG_VERSION" val="1.0"/>
  <p:tag name="KSO_WM_BEAUTIFY_FLAG" val="#wm#"/>
  <p:tag name="KSO_WM_UNIT_SUBTYPE" val="t"/>
  <p:tag name="KSO_WM_UNIT_TYPE" val="i"/>
  <p:tag name="KSO_WM_UNIT_INDEX" val="1"/>
  <p:tag name="KSO_WM_CHIP_GROUPID" val="62eb8d88295c1bf6da6badc4"/>
  <p:tag name="KSO_WM_CHIP_XID" val="62eb8d89295c1bf6da6badcf"/>
  <p:tag name="KSO_WM_UNIT_DEC_AREA_ID" val="dbfa5581574943e89e2bc4c65f7dc492"/>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2c71c5b37a94409ba86780b7c5eed310"/>
  <p:tag name="KSO_WM_SLIDE_BACKGROUND_TYPE" val="general"/>
</p:tagLst>
</file>

<file path=ppt/tags/tag226.xml><?xml version="1.0" encoding="utf-8"?>
<p:tagLst xmlns:p="http://schemas.openxmlformats.org/presentationml/2006/main">
  <p:tag name="KSO_WM_UNIT_SUBTYPE" val="t"/>
  <p:tag name="KSO_WM_TEMPLATE_CATEGORY" val="chip"/>
  <p:tag name="KSO_WM_TEMPLATE_INDEX" val="20225363"/>
  <p:tag name="KSO_WM_UNIT_TYPE" val="i"/>
  <p:tag name="KSO_WM_UNIT_INDEX" val="1"/>
  <p:tag name="KSO_WM_UNIT_ID" val="chip20225363_10*i*1"/>
  <p:tag name="KSO_WM_BEAUTIFY_FLAG" val="#wm#"/>
  <p:tag name="KSO_WM_TAG_VERSION" val="1.0"/>
  <p:tag name="KSO_WM_CHIP_GROUPID" val="62eb8d88295c1bf6da6badc4"/>
  <p:tag name="KSO_WM_CHIP_XID" val="62eb8d89295c1bf6da6badd0"/>
  <p:tag name="KSO_WM_UNIT_DEC_AREA_ID" val="809d446a738644f38594568d38aff0d5"/>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065aa0e4a51f4fc8b4d2f7388fd7a82e"/>
  <p:tag name="KSO_WM_SLIDE_BACKGROUND_TYPE" val="general"/>
</p:tagLst>
</file>

<file path=ppt/tags/tag227.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228.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229.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230.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23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bg20221146_2*i*1"/>
  <p:tag name="KSO_WM_UNIT_LAYERLEVEL" val="1"/>
  <p:tag name="KSO_WM_TAG_VERSION" val="1.0"/>
  <p:tag name="KSO_WM_BEAUTIFY_FLAG" val="#wm#"/>
  <p:tag name="KSO_WM_UNIT_BK_DARK_LIGHT" val="2"/>
  <p:tag name="KSO_WM_UNIT_SUBTYPE" val="h"/>
  <p:tag name="KSO_WM_UNIT_TYPE" val="i"/>
  <p:tag name="KSO_WM_UNIT_INDEX" val="1"/>
  <p:tag name="KSO_WM_TEMPLATE_CATEGORY" val="bg"/>
  <p:tag name="KSO_WM_TEMPLATE_INDEX" val="20221146"/>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c81acf14e69e7f8bcd1b"/>
  <p:tag name="KSO_WM_CHIP_XID" val="62761d95fe82813d301f0830"/>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9*i*1"/>
  <p:tag name="KSO_WM_TEMPLATE_CATEGORY" val="chip"/>
  <p:tag name="KSO_WM_TEMPLATE_INDEX" val="20225363"/>
  <p:tag name="KSO_WM_UNIT_LAYERLEVEL" val="1"/>
  <p:tag name="KSO_WM_TAG_VERSION" val="1.0"/>
  <p:tag name="KSO_WM_BEAUTIFY_FLAG" val="#wm#"/>
  <p:tag name="KSO_WM_UNIT_SUBTYPE" val="t"/>
  <p:tag name="KSO_WM_UNIT_TYPE" val="i"/>
  <p:tag name="KSO_WM_UNIT_INDEX" val="1"/>
  <p:tag name="KSO_WM_CHIP_GROUPID" val="62eb8d88295c1bf6da6badc4"/>
  <p:tag name="KSO_WM_CHIP_XID" val="62eb8d89295c1bf6da6badcf"/>
  <p:tag name="KSO_WM_UNIT_DEC_AREA_ID" val="1b4209a3bf2f4279b544a616bbbf55b5"/>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b9eacdeb99144c13bf6457e32496b952"/>
  <p:tag name="KSO_WM_SLIDE_BACKGROUND_TYPE" val="frame"/>
</p:tagLst>
</file>

<file path=ppt/tags/tag233.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234.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235.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236.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237.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23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bg20221146_3*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146"/>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c81acf14e69e7f8bcd1b"/>
  <p:tag name="KSO_WM_CHIP_XID" val="62761d95fe82813d301f0831"/>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9*i*1"/>
  <p:tag name="KSO_WM_TEMPLATE_CATEGORY" val="chip"/>
  <p:tag name="KSO_WM_TEMPLATE_INDEX" val="20225363"/>
  <p:tag name="KSO_WM_UNIT_LAYERLEVEL" val="1"/>
  <p:tag name="KSO_WM_TAG_VERSION" val="1.0"/>
  <p:tag name="KSO_WM_BEAUTIFY_FLAG" val="#wm#"/>
  <p:tag name="KSO_WM_UNIT_SUBTYPE" val="t"/>
  <p:tag name="KSO_WM_UNIT_TYPE" val="i"/>
  <p:tag name="KSO_WM_UNIT_INDEX" val="1"/>
  <p:tag name="KSO_WM_CHIP_GROUPID" val="62eb8d88295c1bf6da6badc4"/>
  <p:tag name="KSO_WM_CHIP_XID" val="62eb8d89295c1bf6da6badcf"/>
  <p:tag name="KSO_WM_UNIT_DEC_AREA_ID" val="150d22721fb24d268adbd59d71c3d959"/>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42312363bb3e4d0881ffc90c4d1be269"/>
  <p:tag name="KSO_WM_SLIDE_BACKGROUND_TYPE" val="leftRight"/>
</p:tagLst>
</file>

<file path=ppt/tags/tag24.xml><?xml version="1.0" encoding="utf-8"?>
<p:tagLst xmlns:p="http://schemas.openxmlformats.org/presentationml/2006/main">
  <p:tag name="KSO_WM_UNIT_ISCONTENTSTITLE" val="0"/>
  <p:tag name="KSO_WM_UNIT_ISNUMDGMTITLE" val="0"/>
  <p:tag name="KSO_WM_UNIT_PRESET_TEXT" val="单击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25372_1*a*1"/>
  <p:tag name="KSO_WM_TEMPLATE_CATEGORY" val="custom"/>
  <p:tag name="KSO_WM_TEMPLATE_INDEX" val="20225372"/>
  <p:tag name="KSO_WM_UNIT_LAYERLEVEL" val="1"/>
  <p:tag name="KSO_WM_TAG_VERSION" val="1.0"/>
  <p:tag name="KSO_WM_BEAUTIFY_FLAG" val="#wm#"/>
  <p:tag name="KSO_WM_UNIT_DEFAULT_FONT" val="54;60;2"/>
  <p:tag name="KSO_WM_UNIT_BLOCK" val="0"/>
  <p:tag name="KSO_WM_UNIT_DEC_AREA_ID" val="48968b98853148dd948b3e7aa045b55b"/>
  <p:tag name="KSO_WM_CHIP_GROUPID" val="61888a8104b8904ebc644fd0"/>
  <p:tag name="KSO_WM_CHIP_XID" val="61888a8104b8904ebc644fcd"/>
  <p:tag name="KSO_WM_CHIP_FILLAREA_FILL_RULE" val="{&quot;fill_align&quot;:&quot;cm&quot;,&quot;fill_mode&quot;:&quot;adaptive&quot;,&quot;sacle_strategy&quot;:&quot;smart&quot;}"/>
  <p:tag name="KSO_WM_ASSEMBLE_CHIP_INDEX" val="da8b7e5168af4cbda381f48ed685608f"/>
  <p:tag name="KSO_WM_UNIT_TEXT_FILL_FORE_SCHEMECOLOR_INDEX_BRIGHTNESS" val="0.15"/>
  <p:tag name="KSO_WM_UNIT_TEXT_FILL_FORE_SCHEMECOLOR_INDEX" val="13"/>
  <p:tag name="KSO_WM_UNIT_TEXT_FILL_TYPE" val="1"/>
  <p:tag name="KSO_WM_TEMPLATE_ASSEMBLE_XID" val="6315c08159d53ee3cde36211"/>
  <p:tag name="KSO_WM_TEMPLATE_ASSEMBLE_GROUPID" val="62ec724b295c1bf6da6bbc28"/>
</p:tagLst>
</file>

<file path=ppt/tags/tag240.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1.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2.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3.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4.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5.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2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bg20221146_4*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146"/>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c81acf14e69e7f8bcd1b"/>
  <p:tag name="KSO_WM_CHIP_XID" val="62761d95fe82813d301f0832"/>
</p:tagLst>
</file>

<file path=ppt/tags/tag247.xml><?xml version="1.0" encoding="utf-8"?>
<p:tagLst xmlns:p="http://schemas.openxmlformats.org/presentationml/2006/main">
  <p:tag name="KSO_WM_UNIT_SUBTYPE" val="t"/>
  <p:tag name="KSO_WM_TEMPLATE_CATEGORY" val="chip"/>
  <p:tag name="KSO_WM_TEMPLATE_INDEX" val="20225363"/>
  <p:tag name="KSO_WM_UNIT_TYPE" val="i"/>
  <p:tag name="KSO_WM_UNIT_INDEX" val="1"/>
  <p:tag name="KSO_WM_UNIT_ID" val="chip20225363_10*i*1"/>
  <p:tag name="KSO_WM_BEAUTIFY_FLAG" val="#wm#"/>
  <p:tag name="KSO_WM_TAG_VERSION" val="1.0"/>
  <p:tag name="KSO_WM_CHIP_GROUPID" val="62eb8d88295c1bf6da6badc4"/>
  <p:tag name="KSO_WM_CHIP_XID" val="62eb8d89295c1bf6da6badd0"/>
  <p:tag name="KSO_WM_UNIT_DEC_AREA_ID" val="ca169017f7b74a559612ea33f5d1179a"/>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924a1b49c189435ab3996091db6bbebf"/>
  <p:tag name="KSO_WM_SLIDE_BACKGROUND_TYPE" val="topBottom"/>
</p:tagLst>
</file>

<file path=ppt/tags/tag248.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49.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SUBTYPE" val="a"/>
  <p:tag name="KSO_WM_UNIT_PRESET_TEXT" val="点击此处添加正文，文字是您思想的提炼，请言简意赅地阐述您的观点。"/>
  <p:tag name="KSO_WM_UNIT_NOCLEAR" val="0"/>
  <p:tag name="KSO_WM_UNIT_VALUE" val="105"/>
  <p:tag name="KSO_WM_UNIT_HIGHLIGHT" val="0"/>
  <p:tag name="KSO_WM_UNIT_COMPATIBLE" val="0"/>
  <p:tag name="KSO_WM_UNIT_DIAGRAM_ISNUMVISUAL" val="0"/>
  <p:tag name="KSO_WM_UNIT_DIAGRAM_ISREFERUNIT" val="0"/>
  <p:tag name="KSO_WM_UNIT_TYPE" val="f"/>
  <p:tag name="KSO_WM_UNIT_INDEX" val="1"/>
  <p:tag name="KSO_WM_UNIT_ID" val="custom20225372_1*f*1"/>
  <p:tag name="KSO_WM_TEMPLATE_CATEGORY" val="custom"/>
  <p:tag name="KSO_WM_TEMPLATE_INDEX" val="20225372"/>
  <p:tag name="KSO_WM_UNIT_LAYERLEVEL" val="1"/>
  <p:tag name="KSO_WM_TAG_VERSION" val="1.0"/>
  <p:tag name="KSO_WM_BEAUTIFY_FLAG" val="#wm#"/>
  <p:tag name="KSO_WM_UNIT_DEFAULT_FONT" val="14;14;2"/>
  <p:tag name="KSO_WM_UNIT_BLOCK" val="0"/>
  <p:tag name="KSO_WM_UNIT_DEC_AREA_ID" val="006dd908a43d4a96b4e44775d2a81609"/>
  <p:tag name="KSO_WM_CHIP_GROUPID" val="61888a8104b8904ebc644fd0"/>
  <p:tag name="KSO_WM_CHIP_XID" val="61888a8104b8904ebc644fcd"/>
  <p:tag name="KSO_WM_CHIP_FILLAREA_FILL_RULE" val="{&quot;fill_align&quot;:&quot;cm&quot;,&quot;fill_mode&quot;:&quot;adaptive&quot;,&quot;sacle_strategy&quot;:&quot;smart&quot;}"/>
  <p:tag name="KSO_WM_ASSEMBLE_CHIP_INDEX" val="da8b7e5168af4cbda381f48ed685608f"/>
  <p:tag name="KSO_WM_UNIT_TEXT_FILL_FORE_SCHEMECOLOR_INDEX_BRIGHTNESS" val="0.15"/>
  <p:tag name="KSO_WM_UNIT_TEXT_FILL_FORE_SCHEMECOLOR_INDEX" val="13"/>
  <p:tag name="KSO_WM_UNIT_TEXT_FILL_TYPE" val="1"/>
  <p:tag name="KSO_WM_TEMPLATE_ASSEMBLE_XID" val="6315c08159d53ee3cde36211"/>
  <p:tag name="KSO_WM_TEMPLATE_ASSEMBLE_GROUPID" val="62ec724b295c1bf6da6bbc28"/>
</p:tagLst>
</file>

<file path=ppt/tags/tag250.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51.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52.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53.xml><?xml version="1.0" encoding="utf-8"?>
<p:tagLst xmlns:p="http://schemas.openxmlformats.org/presentationml/2006/main">
  <p:tag name="KSO_WM_SLIDE_BACKGROUND_TYPE" val="topBottom"/>
  <p:tag name="KSO_WM_UNIT_TEXT_FILL_FORE_SCHEMECOLOR_INDEX_BRIGHTNESS" val="0"/>
  <p:tag name="KSO_WM_UNIT_TEXT_FILL_FORE_SCHEMECOLOR_INDEX" val="13"/>
  <p:tag name="KSO_WM_UNIT_TEXT_FILL_TYPE" val="1"/>
</p:tagLst>
</file>

<file path=ppt/tags/tag25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bg20221146_5*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146"/>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c81acf14e69e7f8bcd1b"/>
  <p:tag name="KSO_WM_CHIP_XID" val="62761d95fe82813d301f0833"/>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9*i*1"/>
  <p:tag name="KSO_WM_TEMPLATE_CATEGORY" val="chip"/>
  <p:tag name="KSO_WM_TEMPLATE_INDEX" val="20225363"/>
  <p:tag name="KSO_WM_UNIT_LAYERLEVEL" val="1"/>
  <p:tag name="KSO_WM_TAG_VERSION" val="1.0"/>
  <p:tag name="KSO_WM_BEAUTIFY_FLAG" val="#wm#"/>
  <p:tag name="KSO_WM_UNIT_SUBTYPE" val="t"/>
  <p:tag name="KSO_WM_UNIT_TYPE" val="i"/>
  <p:tag name="KSO_WM_UNIT_INDEX" val="1"/>
  <p:tag name="KSO_WM_CHIP_GROUPID" val="62eb8d88295c1bf6da6badc4"/>
  <p:tag name="KSO_WM_CHIP_XID" val="62eb8d89295c1bf6da6badcf"/>
  <p:tag name="KSO_WM_UNIT_DEC_AREA_ID" val="bf62ae7212464067bcb63b1c343f1b95"/>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55a340b0ada14c9294caacff2a78d5ea"/>
  <p:tag name="KSO_WM_SLIDE_BACKGROUND_TYPE" val="bottomTop"/>
</p:tagLst>
</file>

<file path=ppt/tags/tag256.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57.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58.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59.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b16f463fc4e9473a913d6e56e11b8f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505453c7cf84cda8cea5e37308b14b2"/>
</p:tagLst>
</file>

<file path=ppt/tags/tag260.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61.xml><?xml version="1.0" encoding="utf-8"?>
<p:tagLst xmlns:p="http://schemas.openxmlformats.org/presentationml/2006/main">
  <p:tag name="KSO_WM_SLIDE_BACKGROUND_TYPE" val="bottomTop"/>
  <p:tag name="KSO_WM_UNIT_TEXT_FILL_FORE_SCHEMECOLOR_INDEX_BRIGHTNESS" val="0"/>
  <p:tag name="KSO_WM_UNIT_TEXT_FILL_FORE_SCHEMECOLOR_INDEX" val="13"/>
  <p:tag name="KSO_WM_UNIT_TEXT_FILL_TYPE" val="1"/>
</p:tagLst>
</file>

<file path=ppt/tags/tag26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bg20221146_6*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146"/>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c81acf14e69e7f8bcd1b"/>
  <p:tag name="KSO_WM_CHIP_XID" val="62761d95fe82813d301f0834"/>
</p:tagLst>
</file>

<file path=ppt/tags/tag263.xml><?xml version="1.0" encoding="utf-8"?>
<p:tagLst xmlns:p="http://schemas.openxmlformats.org/presentationml/2006/main">
  <p:tag name="KSO_WM_UNIT_SUBTYPE" val="t"/>
  <p:tag name="KSO_WM_TEMPLATE_CATEGORY" val="chip"/>
  <p:tag name="KSO_WM_TEMPLATE_INDEX" val="20225363"/>
  <p:tag name="KSO_WM_UNIT_TYPE" val="i"/>
  <p:tag name="KSO_WM_UNIT_INDEX" val="1"/>
  <p:tag name="KSO_WM_UNIT_ID" val="chip20225363_10*i*1"/>
  <p:tag name="KSO_WM_BEAUTIFY_FLAG" val="#wm#"/>
  <p:tag name="KSO_WM_TAG_VERSION" val="1.0"/>
  <p:tag name="KSO_WM_CHIP_GROUPID" val="62eb8d88295c1bf6da6badc4"/>
  <p:tag name="KSO_WM_CHIP_XID" val="62eb8d89295c1bf6da6badd0"/>
  <p:tag name="KSO_WM_UNIT_DEC_AREA_ID" val="3d2f936c91534607b2d1fda26fd49aa2"/>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345b642b11ad4fb78fd2b80ba41a6b97"/>
  <p:tag name="KSO_WM_SLIDE_BACKGROUND_TYPE" val="navigation"/>
</p:tagLst>
</file>

<file path=ppt/tags/tag264.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65.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66.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67.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68.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69.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9*i*1"/>
  <p:tag name="KSO_WM_BEAUTIFY_FLAG" val="#wm#"/>
  <p:tag name="KSO_WM_TAG_VERSION" val="1.0"/>
  <p:tag name="KSO_WM_CHIP_GROUPID" val="62ec724b295c1bf6da6bbc28"/>
  <p:tag name="KSO_WM_CHIP_XID" val="62ec724c295c1bf6da6bbc33"/>
  <p:tag name="KSO_WM_UNIT_DEC_AREA_ID" val="df197171c3d44efaa3431e10ad7011aa"/>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bb35ea779f34815a997aa4ffa4faa39"/>
</p:tagLst>
</file>

<file path=ppt/tags/tag270.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71.xml><?xml version="1.0" encoding="utf-8"?>
<p:tagLst xmlns:p="http://schemas.openxmlformats.org/presentationml/2006/main">
  <p:tag name="KSO_WM_SLIDE_BACKGROUND_TYPE" val="navigation"/>
  <p:tag name="KSO_WM_UNIT_TEXT_FILL_FORE_SCHEMECOLOR_INDEX_BRIGHTNESS" val="0"/>
  <p:tag name="KSO_WM_UNIT_TEXT_FILL_FORE_SCHEMECOLOR_INDEX" val="13"/>
  <p:tag name="KSO_WM_UNIT_TEXT_FILL_TYPE" val="1"/>
</p:tagLst>
</file>

<file path=ppt/tags/tag27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bg20221146_7*i*1"/>
  <p:tag name="KSO_WM_UNIT_LAYERLEVEL" val="1"/>
  <p:tag name="KSO_WM_TAG_VERSION" val="1.0"/>
  <p:tag name="KSO_WM_BEAUTIFY_FLAG" val="#wm#"/>
  <p:tag name="KSO_WM_UNIT_SUBTYPE" val="h"/>
  <p:tag name="KSO_WM_UNIT_TYPE" val="i"/>
  <p:tag name="KSO_WM_UNIT_INDEX" val="1"/>
  <p:tag name="KSO_WM_UNIT_BK_DARK_LIGHT" val="2"/>
  <p:tag name="KSO_WM_TEMPLATE_CATEGORY" val="bg"/>
  <p:tag name="KSO_WM_TEMPLATE_INDEX" val="20221146"/>
  <p:tag name="KSO_WM_UNIT_FILL_FORE_SCHEMECOLOR_INDEX_BRIGHTNESS" val="0"/>
  <p:tag name="KSO_WM_UNIT_FILL_TYPE" val="1"/>
  <p:tag name="KSO_WM_UNIT_TEXT_FILL_FORE_SCHEMECOLOR_INDEX_BRIGHTNESS" val="0"/>
  <p:tag name="KSO_WM_UNIT_TEXT_FILL_FORE_SCHEMECOLOR_INDEX" val="2"/>
  <p:tag name="KSO_WM_UNIT_TEXT_FILL_TYPE" val="1"/>
  <p:tag name="KSO_WM_CHIP_GROUPID" val="61a5c81acf14e69e7f8bcd1b"/>
  <p:tag name="KSO_WM_CHIP_XID" val="62761d95fe82813d301f0835"/>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25363_9*i*1"/>
  <p:tag name="KSO_WM_TEMPLATE_CATEGORY" val="chip"/>
  <p:tag name="KSO_WM_TEMPLATE_INDEX" val="20225363"/>
  <p:tag name="KSO_WM_UNIT_LAYERLEVEL" val="1"/>
  <p:tag name="KSO_WM_TAG_VERSION" val="1.0"/>
  <p:tag name="KSO_WM_BEAUTIFY_FLAG" val="#wm#"/>
  <p:tag name="KSO_WM_UNIT_SUBTYPE" val="t"/>
  <p:tag name="KSO_WM_UNIT_TYPE" val="i"/>
  <p:tag name="KSO_WM_UNIT_INDEX" val="1"/>
  <p:tag name="KSO_WM_CHIP_GROUPID" val="62eb8d88295c1bf6da6badc4"/>
  <p:tag name="KSO_WM_CHIP_XID" val="62eb8d89295c1bf6da6badcf"/>
  <p:tag name="KSO_WM_UNIT_DEC_AREA_ID" val="b8e61f8863964a8db53ee90878137886"/>
  <p:tag name="KSO_WM_CHIP_FILLAREA_FILL_RULE" val="{&quot;fill_align&quot;:&quot;rt&quot;,&quot;fill_effect&quot;:[],&quot;fill_mode&quot;:&quot;adaptive&quot;,&quot;sacle_strategy&quot;:&quot;stretch&quot;}"/>
  <p:tag name="KSO_WM_UNIT_DEC_SUPPORTCHANGEPIC" val="0"/>
  <p:tag name="KSO_WM_UNIT_DEC_CHANGEPICRESERVED" val="1"/>
  <p:tag name="KSO_WM_ASSEMBLE_CHIP_INDEX" val="a04db11962ad4ab2bbe89f29a16932ed"/>
  <p:tag name="KSO_WM_SLIDE_BACKGROUND_TYPE" val="belt"/>
</p:tagLst>
</file>

<file path=ppt/tags/tag274.xml><?xml version="1.0" encoding="utf-8"?>
<p:tagLst xmlns:p="http://schemas.openxmlformats.org/presentationml/2006/main">
  <p:tag name="KSO_WM_UNIT_SUBTYPE" val="t"/>
  <p:tag name="KSO_WM_TEMPLATE_CATEGORY" val="chip"/>
  <p:tag name="KSO_WM_TEMPLATE_INDEX" val="20225363"/>
  <p:tag name="KSO_WM_UNIT_TYPE" val="i"/>
  <p:tag name="KSO_WM_UNIT_INDEX" val="1"/>
  <p:tag name="KSO_WM_UNIT_ID" val="chip20225363_10*i*1"/>
  <p:tag name="KSO_WM_BEAUTIFY_FLAG" val="#wm#"/>
  <p:tag name="KSO_WM_TAG_VERSION" val="1.0"/>
  <p:tag name="KSO_WM_CHIP_GROUPID" val="62eb8d88295c1bf6da6badc4"/>
  <p:tag name="KSO_WM_CHIP_XID" val="62eb8d89295c1bf6da6badd0"/>
  <p:tag name="KSO_WM_UNIT_DEC_AREA_ID" val="5195bb88dff34161ba36396e7d8a02b8"/>
  <p:tag name="KSO_WM_CHIP_FILLAREA_FILL_RULE" val="{&quot;fill_align&quot;:&quot;rb&quot;,&quot;fill_effect&quot;:[],&quot;fill_mode&quot;:&quot;adaptive&quot;,&quot;sacle_strategy&quot;:&quot;stretch&quot;}"/>
  <p:tag name="KSO_WM_UNIT_DEC_SUPPORTCHANGEPIC" val="0"/>
  <p:tag name="KSO_WM_UNIT_DEC_CHANGEPICRESERVED" val="1"/>
  <p:tag name="KSO_WM_ASSEMBLE_CHIP_INDEX" val="41fe2fef2bde4ed8bfb78b11b9388c7a"/>
  <p:tag name="KSO_WM_SLIDE_BACKGROUND_TYPE" val="belt"/>
</p:tagLst>
</file>

<file path=ppt/tags/tag275.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76.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77.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78.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79.xml><?xml version="1.0" encoding="utf-8"?>
<p:tagLst xmlns:p="http://schemas.openxmlformats.org/presentationml/2006/main">
  <p:tag name="KSO_WM_SLIDE_BACKGROUND_TYPE" val="belt"/>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0.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363"/>
</p:tagLst>
</file>

<file path=ppt/tags/tag281.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TEMPLATE_CATEGORY" val="custom"/>
  <p:tag name="KSO_WM_TEMPLATE_INDEX" val="20225363"/>
</p:tagLst>
</file>

<file path=ppt/tags/tag2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5.xml><?xml version="1.0" encoding="utf-8"?>
<p:tagLst xmlns:p="http://schemas.openxmlformats.org/presentationml/2006/main">
  <p:tag name="KSO_WM_BEAUTIFY_FLAG" val="#wm#"/>
  <p:tag name="KSO_WM_TAG_VERSION" val="1.0"/>
  <p:tag name="KSO_WM_TEMPLATE_CATEGORY" val="custom"/>
  <p:tag name="KSO_WM_TEMPLATE_INDEX" val="20225363"/>
  <p:tag name="KSO_WM_CHIP_COLORING" val="1"/>
</p:tagLst>
</file>

<file path=ppt/tags/tag286.xml><?xml version="1.0" encoding="utf-8"?>
<p:tagLst xmlns:p="http://schemas.openxmlformats.org/presentationml/2006/main">
  <p:tag name="KSO_WM_UNIT_DEFAULT_FONT" val="50;50;2"/>
  <p:tag name="KSO_WM_UNIT_BLOCK" val="0"/>
  <p:tag name="KSO_WM_UNIT_DEC_AREA_ID" val="ee6988b6e09a49409b1c0d22115233f4"/>
  <p:tag name="KSO_WM_UNIT_ISCONTENTSTITLE" val="1"/>
  <p:tag name="KSO_WM_UNIT_ISNUMDGMTITLE" val="0"/>
  <p:tag name="KSO_WM_UNIT_PRESET_TEXT" val="目录"/>
  <p:tag name="KSO_WM_UNIT_NOCLEAR" val="0"/>
  <p:tag name="KSO_WM_UNIT_VALUE" val="2"/>
  <p:tag name="KSO_WM_UNIT_HIGHLIGHT" val="0"/>
  <p:tag name="KSO_WM_UNIT_COMPATIBLE" val="0"/>
  <p:tag name="KSO_WM_UNIT_DIAGRAM_ISNUMVISUAL" val="0"/>
  <p:tag name="KSO_WM_UNIT_DIAGRAM_ISREFERUNIT" val="0"/>
  <p:tag name="KSO_WM_UNIT_TYPE" val="a"/>
  <p:tag name="KSO_WM_UNIT_INDEX" val="1"/>
  <p:tag name="KSO_WM_UNIT_ID" val="custom20225372_4*a*1"/>
  <p:tag name="KSO_WM_TEMPLATE_CATEGORY" val="custom"/>
  <p:tag name="KSO_WM_TEMPLATE_INDEX" val="20225372"/>
  <p:tag name="KSO_WM_UNIT_LAYERLEVEL" val="1"/>
  <p:tag name="KSO_WM_TAG_VERSION" val="1.0"/>
  <p:tag name="KSO_WM_BEAUTIFY_FLAG" val="#wm#"/>
  <p:tag name="KSO_WM_DIAGRAM_GROUP_CODE" val="l1-1"/>
  <p:tag name="KSO_WM_CHIP_GROUPID" val="61921d1218adb49c6c1f3c4f"/>
  <p:tag name="KSO_WM_CHIP_XID" val="619705ff72aa72a6a81bcf51"/>
  <p:tag name="KSO_WM_CHIP_FILLAREA_FILL_RULE" val="{&quot;fill_align&quot;:&quot;lm&quot;,&quot;fill_mode&quot;:&quot;fix&quot;,&quot;sacle_strategy&quot;:&quot;stretch&quot;}"/>
  <p:tag name="KSO_WM_ASSEMBLE_CHIP_INDEX" val="6ec35e4300624ca396b6fbf565ed97db"/>
  <p:tag name="KSO_WM_UNIT_TEXT_FILL_FORE_SCHEMECOLOR_INDEX_BRIGHTNESS" val="0"/>
  <p:tag name="KSO_WM_UNIT_TEXT_FILL_FORE_SCHEMECOLOR_INDEX" val="13"/>
  <p:tag name="KSO_WM_UNIT_TEXT_FILL_TYPE" val="1"/>
  <p:tag name="KSO_WM_UNIT_USESOURCEFORMAT_APPLY" val="1"/>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25372_4**"/>
  <p:tag name="KSO_WM_TEMPLATE_CATEGORY" val="custom"/>
  <p:tag name="KSO_WM_TEMPLATE_INDEX" val="20225372"/>
  <p:tag name="KSO_WM_UNIT_LAYERLEVEL" val="1"/>
  <p:tag name="KSO_WM_TAG_VERSION" val="1.0"/>
  <p:tag name="KSO_WM_BEAUTIFY_FLAG" val="#wm#"/>
  <p:tag name="KSO_WM_CHIP_GROUPID" val="61921d1218adb49c6c1f3c4f"/>
  <p:tag name="KSO_WM_CHIP_XID" val="619705ff72aa72a6a81bcf51"/>
  <p:tag name="KSO_WM_UNIT_DEC_AREA_ID" val="2465692f02eb4a2a80848db265b7d1cf"/>
  <p:tag name="KSO_WM_CHIP_FILLAREA_FILL_RULE" val="{&quot;fill_align&quot;:&quot;lm&quot;,&quot;fill_mode&quot;:&quot;fix&quot;,&quot;sacle_strategy&quot;:&quot;stretch&quot;}"/>
  <p:tag name="KSO_WM_ASSEMBLE_CHIP_INDEX" val="6ec35e4300624ca396b6fbf565ed97db"/>
  <p:tag name="KSO_WM_UNIT_USESOURCEFORMAT_APPLY" val="1"/>
</p:tagLst>
</file>

<file path=ppt/tags/tag288.xml><?xml version="1.0" encoding="utf-8"?>
<p:tagLst xmlns:p="http://schemas.openxmlformats.org/presentationml/2006/main">
  <p:tag name="KSO_WM_UNIT_BLOCK" val="0"/>
  <p:tag name="KSO_WM_UNIT_DEC_AREA_ID" val="f06fa94df7874fab820c736275a1d51a"/>
  <p:tag name="KSO_WM_UNIT_HIGHLIGHT" val="0"/>
  <p:tag name="KSO_WM_UNIT_COMPATIBLE" val="0"/>
  <p:tag name="KSO_WM_UNIT_DIAGRAM_ISNUMVISUAL" val="0"/>
  <p:tag name="KSO_WM_UNIT_DIAGRAM_ISREFERUNIT" val="0"/>
  <p:tag name="KSO_WM_UNIT_ID" val="custom20225372_4*l_h_i*1_1_1"/>
  <p:tag name="KSO_WM_TEMPLATE_CATEGORY" val="custom"/>
  <p:tag name="KSO_WM_TEMPLATE_INDEX" val="20225372"/>
  <p:tag name="KSO_WM_UNIT_LAYERLEVEL" val="1_1_1"/>
  <p:tag name="KSO_WM_TAG_VERSION" val="1.0"/>
  <p:tag name="KSO_WM_BEAUTIFY_FLAG" val="#wm#"/>
  <p:tag name="KSO_WM_UNIT_TYPE" val="l_h_i"/>
  <p:tag name="KSO_WM_UNIT_INDEX" val="1_1_1"/>
  <p:tag name="KSO_WM_DIAGRAM_GROUP_CODE" val="l1-1"/>
  <p:tag name="KSO_WM_CHIP_GROUPID" val="61921d1218adb49c6c1f3c4f"/>
  <p:tag name="KSO_WM_CHIP_XID" val="619705ff72aa72a6a81bcf5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20"/>
  <p:tag name="KSO_WM_UNIT_USESOURCEFORMAT_APPLY" val="1"/>
</p:tagLst>
</file>

<file path=ppt/tags/tag289.xml><?xml version="1.0" encoding="utf-8"?>
<p:tagLst xmlns:p="http://schemas.openxmlformats.org/presentationml/2006/main">
  <p:tag name="KSO_WM_UNIT_BLOCK" val="0"/>
  <p:tag name="KSO_WM_UNIT_DEC_AREA_ID" val="e0b05751ff8f4ca1a153d29474af1168"/>
  <p:tag name="KSO_WM_UNIT_HIGHLIGHT" val="0"/>
  <p:tag name="KSO_WM_UNIT_COMPATIBLE" val="0"/>
  <p:tag name="KSO_WM_UNIT_DIAGRAM_ISNUMVISUAL" val="0"/>
  <p:tag name="KSO_WM_UNIT_DIAGRAM_ISREFERUNIT" val="0"/>
  <p:tag name="KSO_WM_UNIT_ID" val="custom20225372_4*l_h_a*1_1_1"/>
  <p:tag name="KSO_WM_TEMPLATE_CATEGORY" val="custom"/>
  <p:tag name="KSO_WM_TEMPLATE_INDEX" val="20225372"/>
  <p:tag name="KSO_WM_UNIT_LAYERLEVEL" val="1_1_1"/>
  <p:tag name="KSO_WM_TAG_VERSION" val="1.0"/>
  <p:tag name="KSO_WM_BEAUTIFY_FLAG" val="#wm#"/>
  <p:tag name="KSO_WM_UNIT_ISCONTENTSTITLE" val="0"/>
  <p:tag name="KSO_WM_UNIT_ISNUMDGMTITLE" val="0"/>
  <p:tag name="KSO_WM_UNIT_PRESET_TEXT" val="单击添加标题"/>
  <p:tag name="KSO_WM_UNIT_NOCLEAR" val="0"/>
  <p:tag name="KSO_WM_UNIT_TYPE" val="l_h_a"/>
  <p:tag name="KSO_WM_UNIT_INDEX" val="1_1_1"/>
  <p:tag name="KSO_WM_DIAGRAM_GROUP_CODE" val="l1-1"/>
  <p:tag name="KSO_WM_CHIP_GROUPID" val="61921d1218adb49c6c1f3c4f"/>
  <p:tag name="KSO_WM_CHIP_XID" val="619705ff72aa72a6a81bcf51"/>
  <p:tag name="KSO_WM_UNIT_TEXT_FILL_FORE_SCHEMECOLOR_INDEX_BRIGHTNESS" val="0.15"/>
  <p:tag name="KSO_WM_UNIT_TEXT_FILL_FORE_SCHEMECOLOR_INDEX" val="13"/>
  <p:tag name="KSO_WM_UNIT_TEXT_FILL_TYPE" val="1"/>
  <p:tag name="KSO_WM_UNIT_VALUE" val="8"/>
  <p:tag name="KSO_WM_UNIT_USESOURCEFORMAT_APPLY" val="1"/>
</p:tagLst>
</file>

<file path=ppt/tags/tag2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90.xml><?xml version="1.0" encoding="utf-8"?>
<p:tagLst xmlns:p="http://schemas.openxmlformats.org/presentationml/2006/main">
  <p:tag name="KSO_WM_UNIT_BLOCK" val="0"/>
  <p:tag name="KSO_WM_UNIT_DEC_AREA_ID" val="8c31524d5de14f618e0315c3f966ccad"/>
  <p:tag name="KSO_WM_UNIT_HIGHLIGHT" val="0"/>
  <p:tag name="KSO_WM_UNIT_COMPATIBLE" val="0"/>
  <p:tag name="KSO_WM_UNIT_DIAGRAM_ISNUMVISUAL" val="0"/>
  <p:tag name="KSO_WM_UNIT_DIAGRAM_ISREFERUNIT" val="0"/>
  <p:tag name="KSO_WM_UNIT_ID" val="custom20225372_4*l_h_i*1_1_2"/>
  <p:tag name="KSO_WM_TEMPLATE_CATEGORY" val="custom"/>
  <p:tag name="KSO_WM_TEMPLATE_INDEX" val="20225372"/>
  <p:tag name="KSO_WM_UNIT_LAYERLEVEL" val="1_1_1"/>
  <p:tag name="KSO_WM_TAG_VERSION" val="1.0"/>
  <p:tag name="KSO_WM_BEAUTIFY_FLAG" val="#wm#"/>
  <p:tag name="KSO_WM_UNIT_TYPE" val="l_h_i"/>
  <p:tag name="KSO_WM_UNIT_INDEX" val="1_1_2"/>
  <p:tag name="KSO_WM_DIAGRAM_GROUP_CODE" val="l1-1"/>
  <p:tag name="KSO_WM_CHIP_GROUPID" val="61921d1218adb49c6c1f3c4f"/>
  <p:tag name="KSO_WM_CHIP_XID" val="619705ff72aa72a6a81bcf5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UNIT_USESOURCEFORMAT_APPLY" val="1"/>
</p:tagLst>
</file>

<file path=ppt/tags/tag291.xml><?xml version="1.0" encoding="utf-8"?>
<p:tagLst xmlns:p="http://schemas.openxmlformats.org/presentationml/2006/main">
  <p:tag name="KSO_WM_UNIT_BLOCK" val="0"/>
  <p:tag name="KSO_WM_UNIT_DEC_AREA_ID" val="68ff23589fb84656b9fb5312d589406b"/>
  <p:tag name="KSO_WM_UNIT_HIGHLIGHT" val="0"/>
  <p:tag name="KSO_WM_UNIT_COMPATIBLE" val="0"/>
  <p:tag name="KSO_WM_UNIT_DIAGRAM_ISNUMVISUAL" val="0"/>
  <p:tag name="KSO_WM_UNIT_DIAGRAM_ISREFERUNIT" val="0"/>
  <p:tag name="KSO_WM_UNIT_ID" val="custom20225372_4*l_h_i*1_1_3"/>
  <p:tag name="KSO_WM_TEMPLATE_CATEGORY" val="custom"/>
  <p:tag name="KSO_WM_TEMPLATE_INDEX" val="20225372"/>
  <p:tag name="KSO_WM_UNIT_LAYERLEVEL" val="1_1_1"/>
  <p:tag name="KSO_WM_TAG_VERSION" val="1.0"/>
  <p:tag name="KSO_WM_BEAUTIFY_FLAG" val="#wm#"/>
  <p:tag name="KSO_WM_UNIT_TYPE" val="l_h_i"/>
  <p:tag name="KSO_WM_UNIT_INDEX" val="1_1_3"/>
  <p:tag name="KSO_WM_DIAGRAM_GROUP_CODE" val="l1-1"/>
  <p:tag name="KSO_WM_CHIP_GROUPID" val="61921d1218adb49c6c1f3c4f"/>
  <p:tag name="KSO_WM_CHIP_XID" val="619705ff72aa72a6a81bcf51"/>
  <p:tag name="KSO_WM_UNIT_TEXT_FILL_FORE_SCHEMECOLOR_INDEX_BRIGHTNESS" val="0"/>
  <p:tag name="KSO_WM_UNIT_TEXT_FILL_FORE_SCHEMECOLOR_INDEX" val="14"/>
  <p:tag name="KSO_WM_UNIT_TEXT_FILL_TYPE" val="1"/>
  <p:tag name="KSO_WM_UNIT_VALUE" val="1"/>
  <p:tag name="KSO_WM_UNIT_USESOURCEFORMAT_APPLY" val="1"/>
</p:tagLst>
</file>

<file path=ppt/tags/tag2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25372_4**"/>
  <p:tag name="KSO_WM_TEMPLATE_CATEGORY" val="custom"/>
  <p:tag name="KSO_WM_TEMPLATE_INDEX" val="20225372"/>
  <p:tag name="KSO_WM_UNIT_LAYERLEVEL" val="1"/>
  <p:tag name="KSO_WM_TAG_VERSION" val="1.0"/>
  <p:tag name="KSO_WM_BEAUTIFY_FLAG" val="#wm#"/>
  <p:tag name="KSO_WM_CHIP_GROUPID" val="61921d1218adb49c6c1f3c4f"/>
  <p:tag name="KSO_WM_CHIP_XID" val="619705ff72aa72a6a81bcf51"/>
  <p:tag name="KSO_WM_UNIT_DEC_AREA_ID" val="5ad967a88dac488eaa407c6e9486c470"/>
  <p:tag name="KSO_WM_CHIP_FILLAREA_FILL_RULE" val="{&quot;fill_align&quot;:&quot;lm&quot;,&quot;fill_mode&quot;:&quot;fix&quot;,&quot;sacle_strategy&quot;:&quot;stretch&quot;}"/>
  <p:tag name="KSO_WM_ASSEMBLE_CHIP_INDEX" val="6ec35e4300624ca396b6fbf565ed97db"/>
  <p:tag name="KSO_WM_UNIT_USESOURCEFORMAT_APPLY" val="1"/>
</p:tagLst>
</file>

<file path=ppt/tags/tag293.xml><?xml version="1.0" encoding="utf-8"?>
<p:tagLst xmlns:p="http://schemas.openxmlformats.org/presentationml/2006/main">
  <p:tag name="KSO_WM_UNIT_BLOCK" val="0"/>
  <p:tag name="KSO_WM_UNIT_DEC_AREA_ID" val="70a1f1eeb3c842e586d9fb87c5e2e5d2"/>
  <p:tag name="KSO_WM_UNIT_HIGHLIGHT" val="0"/>
  <p:tag name="KSO_WM_UNIT_COMPATIBLE" val="0"/>
  <p:tag name="KSO_WM_UNIT_DIAGRAM_ISNUMVISUAL" val="0"/>
  <p:tag name="KSO_WM_UNIT_DIAGRAM_ISREFERUNIT" val="0"/>
  <p:tag name="KSO_WM_UNIT_ID" val="custom20225372_4*l_h_i*1_2_1"/>
  <p:tag name="KSO_WM_TEMPLATE_CATEGORY" val="custom"/>
  <p:tag name="KSO_WM_TEMPLATE_INDEX" val="20225372"/>
  <p:tag name="KSO_WM_UNIT_LAYERLEVEL" val="1_1_1"/>
  <p:tag name="KSO_WM_TAG_VERSION" val="1.0"/>
  <p:tag name="KSO_WM_BEAUTIFY_FLAG" val="#wm#"/>
  <p:tag name="KSO_WM_UNIT_TYPE" val="l_h_i"/>
  <p:tag name="KSO_WM_UNIT_INDEX" val="1_2_1"/>
  <p:tag name="KSO_WM_DIAGRAM_GROUP_CODE" val="l1-1"/>
  <p:tag name="KSO_WM_CHIP_GROUPID" val="61921d1218adb49c6c1f3c4f"/>
  <p:tag name="KSO_WM_CHIP_XID" val="619705ff72aa72a6a81bcf5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20"/>
  <p:tag name="KSO_WM_UNIT_USESOURCEFORMAT_APPLY" val="1"/>
</p:tagLst>
</file>

<file path=ppt/tags/tag294.xml><?xml version="1.0" encoding="utf-8"?>
<p:tagLst xmlns:p="http://schemas.openxmlformats.org/presentationml/2006/main">
  <p:tag name="KSO_WM_UNIT_BLOCK" val="0"/>
  <p:tag name="KSO_WM_UNIT_DEC_AREA_ID" val="6d10f4c569c34d9792a5efca5ff36a6f"/>
  <p:tag name="KSO_WM_UNIT_HIGHLIGHT" val="0"/>
  <p:tag name="KSO_WM_UNIT_COMPATIBLE" val="0"/>
  <p:tag name="KSO_WM_UNIT_DIAGRAM_ISNUMVISUAL" val="0"/>
  <p:tag name="KSO_WM_UNIT_DIAGRAM_ISREFERUNIT" val="0"/>
  <p:tag name="KSO_WM_UNIT_ID" val="custom20225372_4*l_h_a*1_2_1"/>
  <p:tag name="KSO_WM_TEMPLATE_CATEGORY" val="custom"/>
  <p:tag name="KSO_WM_TEMPLATE_INDEX" val="20225372"/>
  <p:tag name="KSO_WM_UNIT_LAYERLEVEL" val="1_1_1"/>
  <p:tag name="KSO_WM_TAG_VERSION" val="1.0"/>
  <p:tag name="KSO_WM_BEAUTIFY_FLAG" val="#wm#"/>
  <p:tag name="KSO_WM_UNIT_ISCONTENTSTITLE" val="0"/>
  <p:tag name="KSO_WM_UNIT_ISNUMDGMTITLE" val="0"/>
  <p:tag name="KSO_WM_UNIT_PRESET_TEXT" val="单击添加标题"/>
  <p:tag name="KSO_WM_UNIT_NOCLEAR" val="0"/>
  <p:tag name="KSO_WM_UNIT_TYPE" val="l_h_a"/>
  <p:tag name="KSO_WM_UNIT_INDEX" val="1_2_1"/>
  <p:tag name="KSO_WM_DIAGRAM_GROUP_CODE" val="l1-1"/>
  <p:tag name="KSO_WM_CHIP_GROUPID" val="61921d1218adb49c6c1f3c4f"/>
  <p:tag name="KSO_WM_CHIP_XID" val="619705ff72aa72a6a81bcf51"/>
  <p:tag name="KSO_WM_UNIT_TEXT_FILL_FORE_SCHEMECOLOR_INDEX_BRIGHTNESS" val="0.15"/>
  <p:tag name="KSO_WM_UNIT_TEXT_FILL_FORE_SCHEMECOLOR_INDEX" val="13"/>
  <p:tag name="KSO_WM_UNIT_TEXT_FILL_TYPE" val="1"/>
  <p:tag name="KSO_WM_UNIT_VALUE" val="8"/>
  <p:tag name="KSO_WM_UNIT_USESOURCEFORMAT_APPLY" val="1"/>
</p:tagLst>
</file>

<file path=ppt/tags/tag295.xml><?xml version="1.0" encoding="utf-8"?>
<p:tagLst xmlns:p="http://schemas.openxmlformats.org/presentationml/2006/main">
  <p:tag name="KSO_WM_UNIT_BLOCK" val="0"/>
  <p:tag name="KSO_WM_UNIT_DEC_AREA_ID" val="5c623462c3654db5a5129a0acc91fd78"/>
  <p:tag name="KSO_WM_UNIT_HIGHLIGHT" val="0"/>
  <p:tag name="KSO_WM_UNIT_COMPATIBLE" val="0"/>
  <p:tag name="KSO_WM_UNIT_DIAGRAM_ISNUMVISUAL" val="0"/>
  <p:tag name="KSO_WM_UNIT_DIAGRAM_ISREFERUNIT" val="0"/>
  <p:tag name="KSO_WM_UNIT_ID" val="custom20225372_4*l_h_i*1_2_2"/>
  <p:tag name="KSO_WM_TEMPLATE_CATEGORY" val="custom"/>
  <p:tag name="KSO_WM_TEMPLATE_INDEX" val="20225372"/>
  <p:tag name="KSO_WM_UNIT_LAYERLEVEL" val="1_1_1"/>
  <p:tag name="KSO_WM_TAG_VERSION" val="1.0"/>
  <p:tag name="KSO_WM_BEAUTIFY_FLAG" val="#wm#"/>
  <p:tag name="KSO_WM_UNIT_TYPE" val="l_h_i"/>
  <p:tag name="KSO_WM_UNIT_INDEX" val="1_2_2"/>
  <p:tag name="KSO_WM_DIAGRAM_GROUP_CODE" val="l1-1"/>
  <p:tag name="KSO_WM_CHIP_GROUPID" val="61921d1218adb49c6c1f3c4f"/>
  <p:tag name="KSO_WM_CHIP_XID" val="619705ff72aa72a6a81bcf5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UNIT_USESOURCEFORMAT_APPLY" val="1"/>
</p:tagLst>
</file>

<file path=ppt/tags/tag296.xml><?xml version="1.0" encoding="utf-8"?>
<p:tagLst xmlns:p="http://schemas.openxmlformats.org/presentationml/2006/main">
  <p:tag name="KSO_WM_UNIT_BLOCK" val="0"/>
  <p:tag name="KSO_WM_UNIT_DEC_AREA_ID" val="7462547bd3ab4b36b4fd9f9160a9ad10"/>
  <p:tag name="KSO_WM_UNIT_HIGHLIGHT" val="0"/>
  <p:tag name="KSO_WM_UNIT_COMPATIBLE" val="0"/>
  <p:tag name="KSO_WM_UNIT_DIAGRAM_ISNUMVISUAL" val="0"/>
  <p:tag name="KSO_WM_UNIT_DIAGRAM_ISREFERUNIT" val="0"/>
  <p:tag name="KSO_WM_UNIT_ID" val="custom20225372_4*l_h_i*1_2_3"/>
  <p:tag name="KSO_WM_TEMPLATE_CATEGORY" val="custom"/>
  <p:tag name="KSO_WM_TEMPLATE_INDEX" val="20225372"/>
  <p:tag name="KSO_WM_UNIT_LAYERLEVEL" val="1_1_1"/>
  <p:tag name="KSO_WM_TAG_VERSION" val="1.0"/>
  <p:tag name="KSO_WM_BEAUTIFY_FLAG" val="#wm#"/>
  <p:tag name="KSO_WM_UNIT_TYPE" val="l_h_i"/>
  <p:tag name="KSO_WM_UNIT_INDEX" val="1_2_3"/>
  <p:tag name="KSO_WM_DIAGRAM_GROUP_CODE" val="l1-1"/>
  <p:tag name="KSO_WM_CHIP_GROUPID" val="61921d1218adb49c6c1f3c4f"/>
  <p:tag name="KSO_WM_CHIP_XID" val="619705ff72aa72a6a81bcf51"/>
  <p:tag name="KSO_WM_UNIT_TEXT_FILL_FORE_SCHEMECOLOR_INDEX_BRIGHTNESS" val="0"/>
  <p:tag name="KSO_WM_UNIT_TEXT_FILL_FORE_SCHEMECOLOR_INDEX" val="14"/>
  <p:tag name="KSO_WM_UNIT_TEXT_FILL_TYPE" val="1"/>
  <p:tag name="KSO_WM_UNIT_VALUE" val="1"/>
  <p:tag name="KSO_WM_UNIT_USESOURCEFORMAT_APPLY" val="1"/>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25372_4**"/>
  <p:tag name="KSO_WM_TEMPLATE_CATEGORY" val="custom"/>
  <p:tag name="KSO_WM_TEMPLATE_INDEX" val="20225372"/>
  <p:tag name="KSO_WM_UNIT_LAYERLEVEL" val="1"/>
  <p:tag name="KSO_WM_TAG_VERSION" val="1.0"/>
  <p:tag name="KSO_WM_BEAUTIFY_FLAG" val="#wm#"/>
  <p:tag name="KSO_WM_CHIP_GROUPID" val="61921d1218adb49c6c1f3c4f"/>
  <p:tag name="KSO_WM_CHIP_XID" val="619705ff72aa72a6a81bcf51"/>
  <p:tag name="KSO_WM_UNIT_DEC_AREA_ID" val="0698fc819ef44d5f826f1699d5c04102"/>
  <p:tag name="KSO_WM_CHIP_FILLAREA_FILL_RULE" val="{&quot;fill_align&quot;:&quot;lm&quot;,&quot;fill_mode&quot;:&quot;fix&quot;,&quot;sacle_strategy&quot;:&quot;stretch&quot;}"/>
  <p:tag name="KSO_WM_ASSEMBLE_CHIP_INDEX" val="6ec35e4300624ca396b6fbf565ed97db"/>
  <p:tag name="KSO_WM_UNIT_USESOURCEFORMAT_APPLY" val="1"/>
</p:tagLst>
</file>

<file path=ppt/tags/tag298.xml><?xml version="1.0" encoding="utf-8"?>
<p:tagLst xmlns:p="http://schemas.openxmlformats.org/presentationml/2006/main">
  <p:tag name="KSO_WM_UNIT_BLOCK" val="0"/>
  <p:tag name="KSO_WM_UNIT_DEC_AREA_ID" val="2b7727d1216240fcb7fd6246812e7c37"/>
  <p:tag name="KSO_WM_UNIT_HIGHLIGHT" val="0"/>
  <p:tag name="KSO_WM_UNIT_COMPATIBLE" val="0"/>
  <p:tag name="KSO_WM_UNIT_DIAGRAM_ISNUMVISUAL" val="0"/>
  <p:tag name="KSO_WM_UNIT_DIAGRAM_ISREFERUNIT" val="0"/>
  <p:tag name="KSO_WM_UNIT_ID" val="custom20225372_4*l_h_i*1_3_1"/>
  <p:tag name="KSO_WM_TEMPLATE_CATEGORY" val="custom"/>
  <p:tag name="KSO_WM_TEMPLATE_INDEX" val="20225372"/>
  <p:tag name="KSO_WM_UNIT_LAYERLEVEL" val="1_1_1"/>
  <p:tag name="KSO_WM_TAG_VERSION" val="1.0"/>
  <p:tag name="KSO_WM_BEAUTIFY_FLAG" val="#wm#"/>
  <p:tag name="KSO_WM_UNIT_TYPE" val="l_h_i"/>
  <p:tag name="KSO_WM_UNIT_INDEX" val="1_3_1"/>
  <p:tag name="KSO_WM_DIAGRAM_GROUP_CODE" val="l1-1"/>
  <p:tag name="KSO_WM_CHIP_GROUPID" val="61921d1218adb49c6c1f3c4f"/>
  <p:tag name="KSO_WM_CHIP_XID" val="619705ff72aa72a6a81bcf5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20"/>
  <p:tag name="KSO_WM_UNIT_USESOURCEFORMAT_APPLY" val="1"/>
</p:tagLst>
</file>

<file path=ppt/tags/tag299.xml><?xml version="1.0" encoding="utf-8"?>
<p:tagLst xmlns:p="http://schemas.openxmlformats.org/presentationml/2006/main">
  <p:tag name="KSO_WM_UNIT_BLOCK" val="0"/>
  <p:tag name="KSO_WM_UNIT_DEC_AREA_ID" val="fe50b467e0e94156924dc32b49d50331"/>
  <p:tag name="KSO_WM_UNIT_HIGHLIGHT" val="0"/>
  <p:tag name="KSO_WM_UNIT_COMPATIBLE" val="0"/>
  <p:tag name="KSO_WM_UNIT_DIAGRAM_ISNUMVISUAL" val="0"/>
  <p:tag name="KSO_WM_UNIT_DIAGRAM_ISREFERUNIT" val="0"/>
  <p:tag name="KSO_WM_UNIT_ID" val="custom20225372_4*l_h_a*1_3_1"/>
  <p:tag name="KSO_WM_TEMPLATE_CATEGORY" val="custom"/>
  <p:tag name="KSO_WM_TEMPLATE_INDEX" val="20225372"/>
  <p:tag name="KSO_WM_UNIT_LAYERLEVEL" val="1_1_1"/>
  <p:tag name="KSO_WM_TAG_VERSION" val="1.0"/>
  <p:tag name="KSO_WM_BEAUTIFY_FLAG" val="#wm#"/>
  <p:tag name="KSO_WM_UNIT_ISCONTENTSTITLE" val="0"/>
  <p:tag name="KSO_WM_UNIT_ISNUMDGMTITLE" val="0"/>
  <p:tag name="KSO_WM_UNIT_PRESET_TEXT" val="单击添加标题"/>
  <p:tag name="KSO_WM_UNIT_NOCLEAR" val="0"/>
  <p:tag name="KSO_WM_UNIT_TYPE" val="l_h_a"/>
  <p:tag name="KSO_WM_UNIT_INDEX" val="1_3_1"/>
  <p:tag name="KSO_WM_DIAGRAM_GROUP_CODE" val="l1-1"/>
  <p:tag name="KSO_WM_CHIP_GROUPID" val="61921d1218adb49c6c1f3c4f"/>
  <p:tag name="KSO_WM_CHIP_XID" val="619705ff72aa72a6a81bcf51"/>
  <p:tag name="KSO_WM_UNIT_TEXT_FILL_FORE_SCHEMECOLOR_INDEX_BRIGHTNESS" val="0.15"/>
  <p:tag name="KSO_WM_UNIT_TEXT_FILL_FORE_SCHEMECOLOR_INDEX" val="13"/>
  <p:tag name="KSO_WM_UNIT_TEXT_FILL_TYPE" val="1"/>
  <p:tag name="KSO_WM_UNIT_VALUE" val="8"/>
  <p:tag name="KSO_WM_UNIT_USESOURCEFORMAT_APPLY" val="1"/>
</p:tagLst>
</file>

<file path=ppt/tags/tag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0.xml><?xml version="1.0" encoding="utf-8"?>
<p:tagLst xmlns:p="http://schemas.openxmlformats.org/presentationml/2006/main">
  <p:tag name="KSO_WM_UNIT_BLOCK" val="0"/>
  <p:tag name="KSO_WM_UNIT_DEC_AREA_ID" val="8a91152fb73947df8fe04a425b94aaa1"/>
  <p:tag name="KSO_WM_UNIT_HIGHLIGHT" val="0"/>
  <p:tag name="KSO_WM_UNIT_COMPATIBLE" val="0"/>
  <p:tag name="KSO_WM_UNIT_DIAGRAM_ISNUMVISUAL" val="0"/>
  <p:tag name="KSO_WM_UNIT_DIAGRAM_ISREFERUNIT" val="0"/>
  <p:tag name="KSO_WM_UNIT_ID" val="custom20225372_4*l_h_i*1_3_2"/>
  <p:tag name="KSO_WM_TEMPLATE_CATEGORY" val="custom"/>
  <p:tag name="KSO_WM_TEMPLATE_INDEX" val="20225372"/>
  <p:tag name="KSO_WM_UNIT_LAYERLEVEL" val="1_1_1"/>
  <p:tag name="KSO_WM_TAG_VERSION" val="1.0"/>
  <p:tag name="KSO_WM_BEAUTIFY_FLAG" val="#wm#"/>
  <p:tag name="KSO_WM_UNIT_TYPE" val="l_h_i"/>
  <p:tag name="KSO_WM_UNIT_INDEX" val="1_3_2"/>
  <p:tag name="KSO_WM_DIAGRAM_GROUP_CODE" val="l1-1"/>
  <p:tag name="KSO_WM_CHIP_GROUPID" val="61921d1218adb49c6c1f3c4f"/>
  <p:tag name="KSO_WM_CHIP_XID" val="619705ff72aa72a6a81bcf5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UNIT_USESOURCEFORMAT_APPLY" val="1"/>
</p:tagLst>
</file>

<file path=ppt/tags/tag301.xml><?xml version="1.0" encoding="utf-8"?>
<p:tagLst xmlns:p="http://schemas.openxmlformats.org/presentationml/2006/main">
  <p:tag name="KSO_WM_UNIT_BLOCK" val="0"/>
  <p:tag name="KSO_WM_UNIT_DEC_AREA_ID" val="85fb7de1491e479bbc2fbfc4dec811ed"/>
  <p:tag name="KSO_WM_UNIT_HIGHLIGHT" val="0"/>
  <p:tag name="KSO_WM_UNIT_COMPATIBLE" val="0"/>
  <p:tag name="KSO_WM_UNIT_DIAGRAM_ISNUMVISUAL" val="0"/>
  <p:tag name="KSO_WM_UNIT_DIAGRAM_ISREFERUNIT" val="0"/>
  <p:tag name="KSO_WM_UNIT_ID" val="custom20225372_4*l_h_i*1_3_3"/>
  <p:tag name="KSO_WM_TEMPLATE_CATEGORY" val="custom"/>
  <p:tag name="KSO_WM_TEMPLATE_INDEX" val="20225372"/>
  <p:tag name="KSO_WM_UNIT_LAYERLEVEL" val="1_1_1"/>
  <p:tag name="KSO_WM_TAG_VERSION" val="1.0"/>
  <p:tag name="KSO_WM_BEAUTIFY_FLAG" val="#wm#"/>
  <p:tag name="KSO_WM_UNIT_TYPE" val="l_h_i"/>
  <p:tag name="KSO_WM_UNIT_INDEX" val="1_3_3"/>
  <p:tag name="KSO_WM_DIAGRAM_GROUP_CODE" val="l1-1"/>
  <p:tag name="KSO_WM_CHIP_GROUPID" val="61921d1218adb49c6c1f3c4f"/>
  <p:tag name="KSO_WM_CHIP_XID" val="619705ff72aa72a6a81bcf51"/>
  <p:tag name="KSO_WM_UNIT_TEXT_FILL_FORE_SCHEMECOLOR_INDEX_BRIGHTNESS" val="0"/>
  <p:tag name="KSO_WM_UNIT_TEXT_FILL_FORE_SCHEMECOLOR_INDEX" val="14"/>
  <p:tag name="KSO_WM_UNIT_TEXT_FILL_TYPE" val="1"/>
  <p:tag name="KSO_WM_UNIT_VALUE" val="1"/>
  <p:tag name="KSO_WM_UNIT_USESOURCEFORMAT_APPLY" val="1"/>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custom20225372_4**"/>
  <p:tag name="KSO_WM_TEMPLATE_CATEGORY" val="custom"/>
  <p:tag name="KSO_WM_TEMPLATE_INDEX" val="20225372"/>
  <p:tag name="KSO_WM_UNIT_LAYERLEVEL" val="1"/>
  <p:tag name="KSO_WM_TAG_VERSION" val="1.0"/>
  <p:tag name="KSO_WM_BEAUTIFY_FLAG" val="#wm#"/>
  <p:tag name="KSO_WM_CHIP_GROUPID" val="61921d1218adb49c6c1f3c4f"/>
  <p:tag name="KSO_WM_CHIP_XID" val="619705ff72aa72a6a81bcf51"/>
  <p:tag name="KSO_WM_UNIT_DEC_AREA_ID" val="6b91592d2fae45abbca4784da628485e"/>
  <p:tag name="KSO_WM_CHIP_FILLAREA_FILL_RULE" val="{&quot;fill_align&quot;:&quot;lm&quot;,&quot;fill_mode&quot;:&quot;fix&quot;,&quot;sacle_strategy&quot;:&quot;stretch&quot;}"/>
  <p:tag name="KSO_WM_ASSEMBLE_CHIP_INDEX" val="6ec35e4300624ca396b6fbf565ed97db"/>
  <p:tag name="KSO_WM_UNIT_USESOURCEFORMAT_APPLY" val="1"/>
</p:tagLst>
</file>

<file path=ppt/tags/tag303.xml><?xml version="1.0" encoding="utf-8"?>
<p:tagLst xmlns:p="http://schemas.openxmlformats.org/presentationml/2006/main">
  <p:tag name="KSO_WM_UNIT_BLOCK" val="0"/>
  <p:tag name="KSO_WM_UNIT_DEC_AREA_ID" val="1676a3ccae964ef6941a07d7e98c8098"/>
  <p:tag name="KSO_WM_UNIT_HIGHLIGHT" val="0"/>
  <p:tag name="KSO_WM_UNIT_COMPATIBLE" val="0"/>
  <p:tag name="KSO_WM_UNIT_DIAGRAM_ISNUMVISUAL" val="0"/>
  <p:tag name="KSO_WM_UNIT_DIAGRAM_ISREFERUNIT" val="0"/>
  <p:tag name="KSO_WM_UNIT_ID" val="custom20225372_4*l_h_i*1_4_1"/>
  <p:tag name="KSO_WM_TEMPLATE_CATEGORY" val="custom"/>
  <p:tag name="KSO_WM_TEMPLATE_INDEX" val="20225372"/>
  <p:tag name="KSO_WM_UNIT_LAYERLEVEL" val="1_1_1"/>
  <p:tag name="KSO_WM_TAG_VERSION" val="1.0"/>
  <p:tag name="KSO_WM_BEAUTIFY_FLAG" val="#wm#"/>
  <p:tag name="KSO_WM_UNIT_TYPE" val="l_h_i"/>
  <p:tag name="KSO_WM_UNIT_INDEX" val="1_4_1"/>
  <p:tag name="KSO_WM_DIAGRAM_GROUP_CODE" val="l1-1"/>
  <p:tag name="KSO_WM_CHIP_GROUPID" val="61921d1218adb49c6c1f3c4f"/>
  <p:tag name="KSO_WM_CHIP_XID" val="619705ff72aa72a6a81bcf5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20"/>
  <p:tag name="KSO_WM_UNIT_USESOURCEFORMAT_APPLY" val="1"/>
</p:tagLst>
</file>

<file path=ppt/tags/tag304.xml><?xml version="1.0" encoding="utf-8"?>
<p:tagLst xmlns:p="http://schemas.openxmlformats.org/presentationml/2006/main">
  <p:tag name="KSO_WM_UNIT_BLOCK" val="0"/>
  <p:tag name="KSO_WM_UNIT_DEC_AREA_ID" val="ec29ca12f3a64ad382946137627d7cee"/>
  <p:tag name="KSO_WM_UNIT_HIGHLIGHT" val="0"/>
  <p:tag name="KSO_WM_UNIT_COMPATIBLE" val="0"/>
  <p:tag name="KSO_WM_UNIT_DIAGRAM_ISNUMVISUAL" val="0"/>
  <p:tag name="KSO_WM_UNIT_DIAGRAM_ISREFERUNIT" val="0"/>
  <p:tag name="KSO_WM_UNIT_ID" val="custom20225372_4*l_h_a*1_4_1"/>
  <p:tag name="KSO_WM_TEMPLATE_CATEGORY" val="custom"/>
  <p:tag name="KSO_WM_TEMPLATE_INDEX" val="20225372"/>
  <p:tag name="KSO_WM_UNIT_LAYERLEVEL" val="1_1_1"/>
  <p:tag name="KSO_WM_TAG_VERSION" val="1.0"/>
  <p:tag name="KSO_WM_BEAUTIFY_FLAG" val="#wm#"/>
  <p:tag name="KSO_WM_UNIT_ISCONTENTSTITLE" val="0"/>
  <p:tag name="KSO_WM_UNIT_ISNUMDGMTITLE" val="0"/>
  <p:tag name="KSO_WM_UNIT_PRESET_TEXT" val="单击添加标题"/>
  <p:tag name="KSO_WM_UNIT_NOCLEAR" val="0"/>
  <p:tag name="KSO_WM_UNIT_TYPE" val="l_h_a"/>
  <p:tag name="KSO_WM_UNIT_INDEX" val="1_4_1"/>
  <p:tag name="KSO_WM_DIAGRAM_GROUP_CODE" val="l1-1"/>
  <p:tag name="KSO_WM_CHIP_GROUPID" val="61921d1218adb49c6c1f3c4f"/>
  <p:tag name="KSO_WM_CHIP_XID" val="619705ff72aa72a6a81bcf51"/>
  <p:tag name="KSO_WM_UNIT_TEXT_FILL_FORE_SCHEMECOLOR_INDEX_BRIGHTNESS" val="0.15"/>
  <p:tag name="KSO_WM_UNIT_TEXT_FILL_FORE_SCHEMECOLOR_INDEX" val="13"/>
  <p:tag name="KSO_WM_UNIT_TEXT_FILL_TYPE" val="1"/>
  <p:tag name="KSO_WM_UNIT_VALUE" val="8"/>
  <p:tag name="KSO_WM_UNIT_USESOURCEFORMAT_APPLY" val="1"/>
</p:tagLst>
</file>

<file path=ppt/tags/tag305.xml><?xml version="1.0" encoding="utf-8"?>
<p:tagLst xmlns:p="http://schemas.openxmlformats.org/presentationml/2006/main">
  <p:tag name="KSO_WM_UNIT_BLOCK" val="0"/>
  <p:tag name="KSO_WM_UNIT_DEC_AREA_ID" val="3ff4cf83aca44f97bfcc75f323051b41"/>
  <p:tag name="KSO_WM_UNIT_HIGHLIGHT" val="0"/>
  <p:tag name="KSO_WM_UNIT_COMPATIBLE" val="0"/>
  <p:tag name="KSO_WM_UNIT_DIAGRAM_ISNUMVISUAL" val="0"/>
  <p:tag name="KSO_WM_UNIT_DIAGRAM_ISREFERUNIT" val="0"/>
  <p:tag name="KSO_WM_UNIT_ID" val="custom20225372_4*l_h_i*1_4_2"/>
  <p:tag name="KSO_WM_TEMPLATE_CATEGORY" val="custom"/>
  <p:tag name="KSO_WM_TEMPLATE_INDEX" val="20225372"/>
  <p:tag name="KSO_WM_UNIT_LAYERLEVEL" val="1_1_1"/>
  <p:tag name="KSO_WM_TAG_VERSION" val="1.0"/>
  <p:tag name="KSO_WM_BEAUTIFY_FLAG" val="#wm#"/>
  <p:tag name="KSO_WM_UNIT_TYPE" val="l_h_i"/>
  <p:tag name="KSO_WM_UNIT_INDEX" val="1_4_2"/>
  <p:tag name="KSO_WM_DIAGRAM_GROUP_CODE" val="l1-1"/>
  <p:tag name="KSO_WM_CHIP_GROUPID" val="61921d1218adb49c6c1f3c4f"/>
  <p:tag name="KSO_WM_CHIP_XID" val="619705ff72aa72a6a81bcf5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
  <p:tag name="KSO_WM_UNIT_USESOURCEFORMAT_APPLY" val="1"/>
</p:tagLst>
</file>

<file path=ppt/tags/tag306.xml><?xml version="1.0" encoding="utf-8"?>
<p:tagLst xmlns:p="http://schemas.openxmlformats.org/presentationml/2006/main">
  <p:tag name="KSO_WM_UNIT_BLOCK" val="0"/>
  <p:tag name="KSO_WM_UNIT_DEC_AREA_ID" val="28624bb1c71c43e1a46b449a94867fc4"/>
  <p:tag name="KSO_WM_UNIT_HIGHLIGHT" val="0"/>
  <p:tag name="KSO_WM_UNIT_COMPATIBLE" val="0"/>
  <p:tag name="KSO_WM_UNIT_DIAGRAM_ISNUMVISUAL" val="0"/>
  <p:tag name="KSO_WM_UNIT_DIAGRAM_ISREFERUNIT" val="0"/>
  <p:tag name="KSO_WM_UNIT_ID" val="custom20225372_4*l_h_i*1_4_3"/>
  <p:tag name="KSO_WM_TEMPLATE_CATEGORY" val="custom"/>
  <p:tag name="KSO_WM_TEMPLATE_INDEX" val="20225372"/>
  <p:tag name="KSO_WM_UNIT_LAYERLEVEL" val="1_1_1"/>
  <p:tag name="KSO_WM_TAG_VERSION" val="1.0"/>
  <p:tag name="KSO_WM_BEAUTIFY_FLAG" val="#wm#"/>
  <p:tag name="KSO_WM_UNIT_TYPE" val="l_h_i"/>
  <p:tag name="KSO_WM_UNIT_INDEX" val="1_4_3"/>
  <p:tag name="KSO_WM_DIAGRAM_GROUP_CODE" val="l1-1"/>
  <p:tag name="KSO_WM_CHIP_GROUPID" val="61921d1218adb49c6c1f3c4f"/>
  <p:tag name="KSO_WM_CHIP_XID" val="619705ff72aa72a6a81bcf51"/>
  <p:tag name="KSO_WM_UNIT_TEXT_FILL_FORE_SCHEMECOLOR_INDEX_BRIGHTNESS" val="0"/>
  <p:tag name="KSO_WM_UNIT_TEXT_FILL_FORE_SCHEMECOLOR_INDEX" val="14"/>
  <p:tag name="KSO_WM_UNIT_TEXT_FILL_TYPE" val="1"/>
  <p:tag name="KSO_WM_UNIT_VALUE" val="1"/>
  <p:tag name="KSO_WM_UNIT_USESOURCEFORMAT_APPLY" val="1"/>
</p:tagLst>
</file>

<file path=ppt/tags/tag307.xml><?xml version="1.0" encoding="utf-8"?>
<p:tagLst xmlns:p="http://schemas.openxmlformats.org/presentationml/2006/main">
  <p:tag name="KSO_WM_UNIT_DEFAULT_FONT" val="28;28;2"/>
  <p:tag name="KSO_WM_UNIT_BLOCK" val="0"/>
  <p:tag name="KSO_WM_UNIT_DEC_AREA_ID" val="90765c97fe714111857fdd5f31c8bda7"/>
  <p:tag name="KSO_WM_UNIT_HIGHLIGHT" val="0"/>
  <p:tag name="KSO_WM_UNIT_COMPATIBLE" val="0"/>
  <p:tag name="KSO_WM_UNIT_DIAGRAM_ISNUMVISUAL" val="0"/>
  <p:tag name="KSO_WM_UNIT_DIAGRAM_ISREFERUNIT" val="0"/>
  <p:tag name="KSO_WM_UNIT_ID" val="custom20225372_4*b*1"/>
  <p:tag name="KSO_WM_TEMPLATE_CATEGORY" val="custom"/>
  <p:tag name="KSO_WM_TEMPLATE_INDEX" val="20225372"/>
  <p:tag name="KSO_WM_UNIT_LAYERLEVEL" val="1"/>
  <p:tag name="KSO_WM_TAG_VERSION" val="1.0"/>
  <p:tag name="KSO_WM_BEAUTIFY_FLAG" val="#wm#"/>
  <p:tag name="KSO_WM_UNIT_ISCONTENTSTITLE" val="0"/>
  <p:tag name="KSO_WM_UNIT_ISNUMDGMTITLE" val="0"/>
  <p:tag name="KSO_WM_UNIT_PRESET_TEXT" val="/CONTENTS"/>
  <p:tag name="KSO_WM_UNIT_NOCLEAR" val="0"/>
  <p:tag name="KSO_WM_UNIT_VALUE" val="6"/>
  <p:tag name="KSO_WM_UNIT_TYPE" val="b"/>
  <p:tag name="KSO_WM_UNIT_INDEX" val="1"/>
  <p:tag name="KSO_WM_DIAGRAM_GROUP_CODE" val="l1-1"/>
  <p:tag name="KSO_WM_CHIP_GROUPID" val="61921d1218adb49c6c1f3c4f"/>
  <p:tag name="KSO_WM_CHIP_XID" val="619705ff72aa72a6a81bcf51"/>
  <p:tag name="KSO_WM_CHIP_FILLAREA_FILL_RULE" val="{&quot;fill_align&quot;:&quot;lm&quot;,&quot;fill_mode&quot;:&quot;fix&quot;,&quot;sacle_strategy&quot;:&quot;stretch&quot;}"/>
  <p:tag name="KSO_WM_ASSEMBLE_CHIP_INDEX" val="6ec35e4300624ca396b6fbf565ed97db"/>
  <p:tag name="KSO_WM_UNIT_TEXT_FILL_FORE_SCHEMECOLOR_INDEX_BRIGHTNESS" val="0"/>
  <p:tag name="KSO_WM_UNIT_TEXT_FILL_FORE_SCHEMECOLOR_INDEX" val="13"/>
  <p:tag name="KSO_WM_UNIT_TEXT_FILL_TYPE" val="1"/>
  <p:tag name="KSO_WM_UNIT_USESOURCEFORMAT_APPLY" val="1"/>
</p:tagLst>
</file>

<file path=ppt/tags/tag308.xml><?xml version="1.0" encoding="utf-8"?>
<p:tagLst xmlns:p="http://schemas.openxmlformats.org/presentationml/2006/main">
  <p:tag name="KSO_WM_SLIDE_ID" val="custom20225372_4"/>
  <p:tag name="KSO_WM_TEMPLATE_SUBCATEGORY" val="21"/>
  <p:tag name="KSO_WM_TEMPLATE_MASTER_TYPE" val="1"/>
  <p:tag name="KSO_WM_TEMPLATE_COLOR_TYPE" val="1"/>
  <p:tag name="KSO_WM_SLIDE_ITEM_CNT" val="4"/>
  <p:tag name="KSO_WM_SLIDE_INDEX" val="4"/>
  <p:tag name="KSO_WM_TAG_VERSION" val="1.0"/>
  <p:tag name="KSO_WM_BEAUTIFY_FLAG" val="#wm#"/>
  <p:tag name="KSO_WM_TEMPLATE_CATEGORY" val="custom"/>
  <p:tag name="KSO_WM_TEMPLATE_INDEX" val="20225372"/>
  <p:tag name="KSO_WM_SLIDE_LAYOUT" val="a_b_l"/>
  <p:tag name="KSO_WM_SLIDE_LAYOUT_CNT" val="1_1_1"/>
  <p:tag name="KSO_WM_CHIP_INFOS" val="{&quot;type&quot;:0,&quot;layout_type&quot;:&quot;1_NF_RC_9&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93227018adb49c6c1f3e73"/>
  <p:tag name="KSO_WM_CHIP_FILLPROP" val="[[{&quot;text_align&quot;:&quot;lm&quot;,&quot;text_direction&quot;:&quot;horizontal&quot;,&quot;support_big_font&quot;:false,&quot;picture_toward&quot;:0,&quot;picture_dockside&quot;:[],&quot;fill_id&quot;:&quot;e303a136c055462db3fd25bea027f8ce&quot;,&quot;fill_align&quot;:&quot;lm&quot;,&quot;chip_types&quot;:[&quot;diagram&quot;,&quot;header&quot;]}],[{&quot;text_align&quot;:&quot;cm&quot;,&quot;text_direction&quot;:&quot;horizontal&quot;,&quot;support_big_font&quot;:false,&quot;picture_toward&quot;:0,&quot;picture_dockside&quot;:[],&quot;fill_id&quot;:&quot;e303a136c055462db3fd25bea027f8ce&quot;,&quot;fill_align&quot;:&quot;cm&quot;,&quot;chip_types&quot;:[&quot;diagram&quot;]}],[{&quot;text_align&quot;:&quot;cm&quot;,&quot;text_direction&quot;:&quot;horizontal&quot;,&quot;support_big_font&quot;:false,&quot;picture_toward&quot;:0,&quot;picture_dockside&quot;:[],&quot;fill_id&quot;:&quot;e303a136c055462db3fd25bea027f8ce&quot;,&quot;fill_align&quot;:&quot;lm&quot;,&quot;chip_types&quot;:[&quot;diagram&quot;]}],[{&quot;text_align&quot;:&quot;lm&quot;,&quot;text_direction&quot;:&quot;horizontal&quot;,&quot;support_big_font&quot;:false,&quot;picture_toward&quot;:0,&quot;picture_dockside&quot;:[],&quot;fill_id&quot;:&quot;e303a136c055462db3fd25bea027f8ce&quot;,&quot;fill_align&quot;:&quot;cm&quot;,&quot;chip_types&quot;:[&quot;diagram&quot;]}],[{&quot;text_align&quot;:&quot;lm&quot;,&quot;text_direction&quot;:&quot;horizontal&quot;,&quot;support_big_font&quot;:false,&quot;picture_toward&quot;:0,&quot;picture_dockside&quot;:[],&quot;fill_id&quot;:&quot;e303a136c055462db3fd25bea027f8ce&quot;,&quot;fill_align&quot;:&quot;lb&quot;,&quot;chip_types&quot;:[&quot;header&quot;]}],[{&quot;text_align&quot;:&quot;cm&quot;,&quot;text_direction&quot;:&quot;horizontal&quot;,&quot;support_big_font&quot;:false,&quot;picture_toward&quot;:0,&quot;picture_dockside&quot;:[],&quot;fill_id&quot;:&quot;e303a136c055462db3fd25bea027f8ce&quot;,&quot;fill_align&quot;:&quot;rm&quot;,&quot;chip_types&quot;:[&quot;header&quot;]}]]"/>
  <p:tag name="KSO_WM_CHIP_DECFILLPROP" val="[]"/>
  <p:tag name="KSO_WM_CHIP_GROUPID" val="6193227018adb49c6c1f3e75"/>
  <p:tag name="KSO_WM_SLIDE_BK_DARK_LIGHT" val="2"/>
  <p:tag name="KSO_WM_SLIDE_BACKGROUND_TYPE" val="general"/>
  <p:tag name="KSO_WM_DIAGRAM_GROUP_CODE" val="l1-1"/>
  <p:tag name="KSO_WM_SLIDE_DIAGTYPE" val="l"/>
  <p:tag name="KSO_WM_SLIDE_SUPPORT_FEATURE_TYPE" val="0"/>
  <p:tag name="KSO_WM_SLIDE_TYPE" val="contents"/>
  <p:tag name="KSO_WM_CHIP_COLORING" val="1"/>
  <p:tag name="KSO_WM_SLIDE_SUBTYPE" val="diag"/>
  <p:tag name="KSO_WM_TEMPLATE_ASSEMBLE_XID" val="62ec814b295c1bf6da6bea34"/>
  <p:tag name="KSO_WM_TEMPLATE_ASSEMBLE_GROUPID" val="62ec724b295c1bf6da6bbc28"/>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68_1*i*1"/>
  <p:tag name="KSO_WM_TEMPLATE_CATEGORY" val="diagram"/>
  <p:tag name="KSO_WM_TEMPLATE_INDEX" val="20202568"/>
  <p:tag name="KSO_WM_UNIT_LAYERLEVEL" val="1"/>
  <p:tag name="KSO_WM_TAG_VERSION" val="1.0"/>
  <p:tag name="KSO_WM_BEAUTIFY_FLAG" val="#wm#"/>
</p:tagLst>
</file>

<file path=ppt/tags/tag3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68_1*i*2"/>
  <p:tag name="KSO_WM_TEMPLATE_CATEGORY" val="diagram"/>
  <p:tag name="KSO_WM_TEMPLATE_INDEX" val="20202568"/>
  <p:tag name="KSO_WM_UNIT_LAYERLEVEL" val="1"/>
  <p:tag name="KSO_WM_TAG_VERSION" val="1.0"/>
  <p:tag name="KSO_WM_BEAUTIFY_FLAG" val="#wm#"/>
</p:tagLst>
</file>

<file path=ppt/tags/tag3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68_1*i*3"/>
  <p:tag name="KSO_WM_TEMPLATE_CATEGORY" val="diagram"/>
  <p:tag name="KSO_WM_TEMPLATE_INDEX" val="20202568"/>
  <p:tag name="KSO_WM_UNIT_LAYERLEVEL" val="1"/>
  <p:tag name="KSO_WM_TAG_VERSION" val="1.0"/>
  <p:tag name="KSO_WM_BEAUTIFY_FLAG" val="#wm#"/>
</p:tagLst>
</file>

<file path=ppt/tags/tag3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68_1*i*4"/>
  <p:tag name="KSO_WM_TEMPLATE_CATEGORY" val="diagram"/>
  <p:tag name="KSO_WM_TEMPLATE_INDEX" val="20202568"/>
  <p:tag name="KSO_WM_UNIT_LAYERLEVEL" val="1"/>
  <p:tag name="KSO_WM_TAG_VERSION" val="1.0"/>
  <p:tag name="KSO_WM_BEAUTIFY_FLAG" val="#wm#"/>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68_1*i*5"/>
  <p:tag name="KSO_WM_TEMPLATE_CATEGORY" val="diagram"/>
  <p:tag name="KSO_WM_TEMPLATE_INDEX" val="20202568"/>
  <p:tag name="KSO_WM_UNIT_LAYERLEVEL" val="1"/>
  <p:tag name="KSO_WM_TAG_VERSION" val="1.0"/>
  <p:tag name="KSO_WM_BEAUTIFY_FLAG" val="#wm#"/>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68_1*i*6"/>
  <p:tag name="KSO_WM_TEMPLATE_CATEGORY" val="diagram"/>
  <p:tag name="KSO_WM_TEMPLATE_INDEX" val="20202568"/>
  <p:tag name="KSO_WM_UNIT_LAYERLEVEL" val="1"/>
  <p:tag name="KSO_WM_TAG_VERSION" val="1.0"/>
  <p:tag name="KSO_WM_BEAUTIFY_FLAG" val="#wm#"/>
</p:tagLst>
</file>

<file path=ppt/tags/tag3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68_1*i*7"/>
  <p:tag name="KSO_WM_TEMPLATE_CATEGORY" val="diagram"/>
  <p:tag name="KSO_WM_TEMPLATE_INDEX" val="20202568"/>
  <p:tag name="KSO_WM_UNIT_LAYERLEVEL" val="1"/>
  <p:tag name="KSO_WM_TAG_VERSION" val="1.0"/>
  <p:tag name="KSO_WM_BEAUTIFY_FLAG" val="#wm#"/>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68_1*i*8"/>
  <p:tag name="KSO_WM_TEMPLATE_CATEGORY" val="diagram"/>
  <p:tag name="KSO_WM_TEMPLATE_INDEX" val="20202568"/>
  <p:tag name="KSO_WM_UNIT_LAYERLEVEL" val="1"/>
  <p:tag name="KSO_WM_TAG_VERSION" val="1.0"/>
  <p:tag name="KSO_WM_BEAUTIFY_FLAG" val="#wm#"/>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68_1*i*9"/>
  <p:tag name="KSO_WM_TEMPLATE_CATEGORY" val="diagram"/>
  <p:tag name="KSO_WM_TEMPLATE_INDEX" val="20202568"/>
  <p:tag name="KSO_WM_UNIT_LAYERLEVEL" val="1"/>
  <p:tag name="KSO_WM_TAG_VERSION" val="1.0"/>
  <p:tag name="KSO_WM_BEAUTIFY_FLAG" val="#wm#"/>
</p:tagLst>
</file>

<file path=ppt/tags/tag3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2568_1*i*10"/>
  <p:tag name="KSO_WM_TEMPLATE_CATEGORY" val="diagram"/>
  <p:tag name="KSO_WM_TEMPLATE_INDEX" val="20202568"/>
  <p:tag name="KSO_WM_UNIT_LAYERLEVEL" val="1"/>
  <p:tag name="KSO_WM_TAG_VERSION" val="1.0"/>
  <p:tag name="KSO_WM_BEAUTIFY_FLAG" val="#wm#"/>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2568_1*i*11"/>
  <p:tag name="KSO_WM_TEMPLATE_CATEGORY" val="diagram"/>
  <p:tag name="KSO_WM_TEMPLATE_INDEX" val="20202568"/>
  <p:tag name="KSO_WM_UNIT_LAYERLEVEL" val="1"/>
  <p:tag name="KSO_WM_TAG_VERSION" val="1.0"/>
  <p:tag name="KSO_WM_BEAUTIFY_FLAG" val="#wm#"/>
</p:tagLst>
</file>

<file path=ppt/tags/tag3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2568_1*i*12"/>
  <p:tag name="KSO_WM_TEMPLATE_CATEGORY" val="diagram"/>
  <p:tag name="KSO_WM_TEMPLATE_INDEX" val="20202568"/>
  <p:tag name="KSO_WM_UNIT_LAYERLEVEL" val="1"/>
  <p:tag name="KSO_WM_TAG_VERSION" val="1.0"/>
  <p:tag name="KSO_WM_BEAUTIFY_FLAG" val="#wm#"/>
</p:tagLst>
</file>

<file path=ppt/tags/tag3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2568_1*i*13"/>
  <p:tag name="KSO_WM_TEMPLATE_CATEGORY" val="diagram"/>
  <p:tag name="KSO_WM_TEMPLATE_INDEX" val="20202568"/>
  <p:tag name="KSO_WM_UNIT_LAYERLEVEL" val="1"/>
  <p:tag name="KSO_WM_TAG_VERSION" val="1.0"/>
  <p:tag name="KSO_WM_BEAUTIFY_FLAG" val="#wm#"/>
</p:tagLst>
</file>

<file path=ppt/tags/tag3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2568_1*i*14"/>
  <p:tag name="KSO_WM_TEMPLATE_CATEGORY" val="diagram"/>
  <p:tag name="KSO_WM_TEMPLATE_INDEX" val="20202568"/>
  <p:tag name="KSO_WM_UNIT_LAYERLEVEL" val="1"/>
  <p:tag name="KSO_WM_TAG_VERSION" val="1.0"/>
  <p:tag name="KSO_WM_BEAUTIFY_FLAG" val="#wm#"/>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2568_1*i*15"/>
  <p:tag name="KSO_WM_TEMPLATE_CATEGORY" val="diagram"/>
  <p:tag name="KSO_WM_TEMPLATE_INDEX" val="20202568"/>
  <p:tag name="KSO_WM_UNIT_LAYERLEVEL" val="1"/>
  <p:tag name="KSO_WM_TAG_VERSION" val="1.0"/>
  <p:tag name="KSO_WM_BEAUTIFY_FLAG" val="#wm#"/>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2568_1*i*16"/>
  <p:tag name="KSO_WM_TEMPLATE_CATEGORY" val="diagram"/>
  <p:tag name="KSO_WM_TEMPLATE_INDEX" val="20202568"/>
  <p:tag name="KSO_WM_UNIT_LAYERLEVEL" val="1"/>
  <p:tag name="KSO_WM_TAG_VERSION" val="1.0"/>
  <p:tag name="KSO_WM_BEAUTIFY_FLAG" val="#wm#"/>
</p:tagLst>
</file>

<file path=ppt/tags/tag3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2568_1*i*17"/>
  <p:tag name="KSO_WM_TEMPLATE_CATEGORY" val="diagram"/>
  <p:tag name="KSO_WM_TEMPLATE_INDEX" val="20202568"/>
  <p:tag name="KSO_WM_UNIT_LAYERLEVEL" val="1"/>
  <p:tag name="KSO_WM_TAG_VERSION" val="1.0"/>
  <p:tag name="KSO_WM_BEAUTIFY_FLAG" val="#wm#"/>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327.xml><?xml version="1.0" encoding="utf-8"?>
<p:tagLst xmlns:p="http://schemas.openxmlformats.org/presentationml/2006/main">
  <p:tag name="KSO_WM_UNIT_TEXT_PART_ID_V2" val="a-3-1"/>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2568_1*a*1"/>
  <p:tag name="KSO_WM_TEMPLATE_CATEGORY" val="diagram"/>
  <p:tag name="KSO_WM_TEMPLATE_INDEX" val="20202568"/>
  <p:tag name="KSO_WM_UNIT_LAYERLEVEL" val="1"/>
  <p:tag name="KSO_WM_TAG_VERSION" val="1.0"/>
  <p:tag name="KSO_WM_BEAUTIFY_FLAG" val="#wm#"/>
  <p:tag name="KSO_WM_UNIT_PRESET_TEXT" val="单击此处添加大标题内容"/>
</p:tagLst>
</file>

<file path=ppt/tags/tag328.xml><?xml version="1.0" encoding="utf-8"?>
<p:tagLst xmlns:p="http://schemas.openxmlformats.org/presentationml/2006/main">
  <p:tag name="KSO_WM_SLIDE_ID" val="diagram2020256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24*543"/>
  <p:tag name="KSO_WM_SLIDE_POSITION" val="-25*0"/>
  <p:tag name="KSO_WM_TAG_VERSION" val="1.0"/>
  <p:tag name="KSO_WM_BEAUTIFY_FLAG" val="#wm#"/>
  <p:tag name="KSO_WM_TEMPLATE_CATEGORY" val="diagram"/>
  <p:tag name="KSO_WM_TEMPLATE_INDEX" val="20202568"/>
  <p:tag name="KSO_WM_SLIDE_LAYOUT" val="a_f"/>
  <p:tag name="KSO_WM_SLIDE_LAYOUT_CNT" val="1_2"/>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68_1*i*1"/>
  <p:tag name="KSO_WM_TEMPLATE_CATEGORY" val="diagram"/>
  <p:tag name="KSO_WM_TEMPLATE_INDEX" val="20202568"/>
  <p:tag name="KSO_WM_UNIT_LAYERLEVEL" val="1"/>
  <p:tag name="KSO_WM_TAG_VERSION" val="1.0"/>
  <p:tag name="KSO_WM_BEAUTIFY_FLAG" val="#wm#"/>
</p:tagLst>
</file>

<file path=ppt/tags/tag3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3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68_1*i*2"/>
  <p:tag name="KSO_WM_TEMPLATE_CATEGORY" val="diagram"/>
  <p:tag name="KSO_WM_TEMPLATE_INDEX" val="20202568"/>
  <p:tag name="KSO_WM_UNIT_LAYERLEVEL" val="1"/>
  <p:tag name="KSO_WM_TAG_VERSION" val="1.0"/>
  <p:tag name="KSO_WM_BEAUTIFY_FLAG" val="#wm#"/>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68_1*i*3"/>
  <p:tag name="KSO_WM_TEMPLATE_CATEGORY" val="diagram"/>
  <p:tag name="KSO_WM_TEMPLATE_INDEX" val="20202568"/>
  <p:tag name="KSO_WM_UNIT_LAYERLEVEL" val="1"/>
  <p:tag name="KSO_WM_TAG_VERSION" val="1.0"/>
  <p:tag name="KSO_WM_BEAUTIFY_FLAG" val="#wm#"/>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68_1*i*4"/>
  <p:tag name="KSO_WM_TEMPLATE_CATEGORY" val="diagram"/>
  <p:tag name="KSO_WM_TEMPLATE_INDEX" val="20202568"/>
  <p:tag name="KSO_WM_UNIT_LAYERLEVEL" val="1"/>
  <p:tag name="KSO_WM_TAG_VERSION" val="1.0"/>
  <p:tag name="KSO_WM_BEAUTIFY_FLAG" val="#wm#"/>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68_1*i*5"/>
  <p:tag name="KSO_WM_TEMPLATE_CATEGORY" val="diagram"/>
  <p:tag name="KSO_WM_TEMPLATE_INDEX" val="20202568"/>
  <p:tag name="KSO_WM_UNIT_LAYERLEVEL" val="1"/>
  <p:tag name="KSO_WM_TAG_VERSION" val="1.0"/>
  <p:tag name="KSO_WM_BEAUTIFY_FLAG" val="#wm#"/>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68_1*i*6"/>
  <p:tag name="KSO_WM_TEMPLATE_CATEGORY" val="diagram"/>
  <p:tag name="KSO_WM_TEMPLATE_INDEX" val="20202568"/>
  <p:tag name="KSO_WM_UNIT_LAYERLEVEL" val="1"/>
  <p:tag name="KSO_WM_TAG_VERSION" val="1.0"/>
  <p:tag name="KSO_WM_BEAUTIFY_FLAG" val="#wm#"/>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68_1*i*7"/>
  <p:tag name="KSO_WM_TEMPLATE_CATEGORY" val="diagram"/>
  <p:tag name="KSO_WM_TEMPLATE_INDEX" val="20202568"/>
  <p:tag name="KSO_WM_UNIT_LAYERLEVEL" val="1"/>
  <p:tag name="KSO_WM_TAG_VERSION" val="1.0"/>
  <p:tag name="KSO_WM_BEAUTIFY_FLAG" val="#wm#"/>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68_1*i*8"/>
  <p:tag name="KSO_WM_TEMPLATE_CATEGORY" val="diagram"/>
  <p:tag name="KSO_WM_TEMPLATE_INDEX" val="20202568"/>
  <p:tag name="KSO_WM_UNIT_LAYERLEVEL" val="1"/>
  <p:tag name="KSO_WM_TAG_VERSION" val="1.0"/>
  <p:tag name="KSO_WM_BEAUTIFY_FLAG" val="#wm#"/>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68_1*i*9"/>
  <p:tag name="KSO_WM_TEMPLATE_CATEGORY" val="diagram"/>
  <p:tag name="KSO_WM_TEMPLATE_INDEX" val="20202568"/>
  <p:tag name="KSO_WM_UNIT_LAYERLEVEL" val="1"/>
  <p:tag name="KSO_WM_TAG_VERSION" val="1.0"/>
  <p:tag name="KSO_WM_BEAUTIFY_FLAG" val="#wm#"/>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2568_1*i*10"/>
  <p:tag name="KSO_WM_TEMPLATE_CATEGORY" val="diagram"/>
  <p:tag name="KSO_WM_TEMPLATE_INDEX" val="20202568"/>
  <p:tag name="KSO_WM_UNIT_LAYERLEVEL" val="1"/>
  <p:tag name="KSO_WM_TAG_VERSION" val="1.0"/>
  <p:tag name="KSO_WM_BEAUTIFY_FLAG" val="#wm#"/>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2568_1*i*11"/>
  <p:tag name="KSO_WM_TEMPLATE_CATEGORY" val="diagram"/>
  <p:tag name="KSO_WM_TEMPLATE_INDEX" val="20202568"/>
  <p:tag name="KSO_WM_UNIT_LAYERLEVEL" val="1"/>
  <p:tag name="KSO_WM_TAG_VERSION" val="1.0"/>
  <p:tag name="KSO_WM_BEAUTIFY_FLAG" val="#wm#"/>
</p:tagLst>
</file>

<file path=ppt/tags/tag34.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b16f463fc4e9473a913d6e56e11b8f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505453c7cf84cda8cea5e37308b14b2"/>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2568_1*i*12"/>
  <p:tag name="KSO_WM_TEMPLATE_CATEGORY" val="diagram"/>
  <p:tag name="KSO_WM_TEMPLATE_INDEX" val="20202568"/>
  <p:tag name="KSO_WM_UNIT_LAYERLEVEL" val="1"/>
  <p:tag name="KSO_WM_TAG_VERSION" val="1.0"/>
  <p:tag name="KSO_WM_BEAUTIFY_FLAG" val="#wm#"/>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2568_1*i*13"/>
  <p:tag name="KSO_WM_TEMPLATE_CATEGORY" val="diagram"/>
  <p:tag name="KSO_WM_TEMPLATE_INDEX" val="20202568"/>
  <p:tag name="KSO_WM_UNIT_LAYERLEVEL" val="1"/>
  <p:tag name="KSO_WM_TAG_VERSION" val="1.0"/>
  <p:tag name="KSO_WM_BEAUTIFY_FLAG" val="#wm#"/>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2568_1*i*14"/>
  <p:tag name="KSO_WM_TEMPLATE_CATEGORY" val="diagram"/>
  <p:tag name="KSO_WM_TEMPLATE_INDEX" val="20202568"/>
  <p:tag name="KSO_WM_UNIT_LAYERLEVEL" val="1"/>
  <p:tag name="KSO_WM_TAG_VERSION" val="1.0"/>
  <p:tag name="KSO_WM_BEAUTIFY_FLAG" val="#wm#"/>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2568_1*i*15"/>
  <p:tag name="KSO_WM_TEMPLATE_CATEGORY" val="diagram"/>
  <p:tag name="KSO_WM_TEMPLATE_INDEX" val="20202568"/>
  <p:tag name="KSO_WM_UNIT_LAYERLEVEL" val="1"/>
  <p:tag name="KSO_WM_TAG_VERSION" val="1.0"/>
  <p:tag name="KSO_WM_BEAUTIFY_FLAG" val="#wm#"/>
</p:tagLst>
</file>

<file path=ppt/tags/tag3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2568_1*i*16"/>
  <p:tag name="KSO_WM_TEMPLATE_CATEGORY" val="diagram"/>
  <p:tag name="KSO_WM_TEMPLATE_INDEX" val="20202568"/>
  <p:tag name="KSO_WM_UNIT_LAYERLEVEL" val="1"/>
  <p:tag name="KSO_WM_TAG_VERSION" val="1.0"/>
  <p:tag name="KSO_WM_BEAUTIFY_FLAG" val="#wm#"/>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2568_1*i*17"/>
  <p:tag name="KSO_WM_TEMPLATE_CATEGORY" val="diagram"/>
  <p:tag name="KSO_WM_TEMPLATE_INDEX" val="20202568"/>
  <p:tag name="KSO_WM_UNIT_LAYERLEVEL" val="1"/>
  <p:tag name="KSO_WM_TAG_VERSION" val="1.0"/>
  <p:tag name="KSO_WM_BEAUTIFY_FLAG" val="#wm#"/>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3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348.xml><?xml version="1.0" encoding="utf-8"?>
<p:tagLst xmlns:p="http://schemas.openxmlformats.org/presentationml/2006/main">
  <p:tag name="KSO_WM_UNIT_TEXT_PART_ID_V2" val="a-3-1"/>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2568_1*a*1"/>
  <p:tag name="KSO_WM_TEMPLATE_CATEGORY" val="diagram"/>
  <p:tag name="KSO_WM_TEMPLATE_INDEX" val="20202568"/>
  <p:tag name="KSO_WM_UNIT_LAYERLEVEL" val="1"/>
  <p:tag name="KSO_WM_TAG_VERSION" val="1.0"/>
  <p:tag name="KSO_WM_BEAUTIFY_FLAG" val="#wm#"/>
  <p:tag name="KSO_WM_UNIT_PRESET_TEXT" val="单击此处添加大标题内容"/>
</p:tagLst>
</file>

<file path=ppt/tags/tag349.xml><?xml version="1.0" encoding="utf-8"?>
<p:tagLst xmlns:p="http://schemas.openxmlformats.org/presentationml/2006/main">
  <p:tag name="KSO_WM_SLIDE_ID" val="diagram2020256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24*543"/>
  <p:tag name="KSO_WM_SLIDE_POSITION" val="-25*0"/>
  <p:tag name="KSO_WM_TAG_VERSION" val="1.0"/>
  <p:tag name="KSO_WM_BEAUTIFY_FLAG" val="#wm#"/>
  <p:tag name="KSO_WM_TEMPLATE_CATEGORY" val="diagram"/>
  <p:tag name="KSO_WM_TEMPLATE_INDEX" val="20202568"/>
  <p:tag name="KSO_WM_SLIDE_LAYOUT" val="a_f"/>
  <p:tag name="KSO_WM_SLIDE_LAYOUT_CNT" val="1_2"/>
</p:tagLst>
</file>

<file path=ppt/tags/tag35.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9*i*1"/>
  <p:tag name="KSO_WM_BEAUTIFY_FLAG" val="#wm#"/>
  <p:tag name="KSO_WM_TAG_VERSION" val="1.0"/>
  <p:tag name="KSO_WM_CHIP_GROUPID" val="62ec724b295c1bf6da6bbc28"/>
  <p:tag name="KSO_WM_CHIP_XID" val="62ec724c295c1bf6da6bbc33"/>
  <p:tag name="KSO_WM_UNIT_DEC_AREA_ID" val="df197171c3d44efaa3431e10ad7011aa"/>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bb35ea779f34815a997aa4ffa4faa39"/>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68_1*i*1"/>
  <p:tag name="KSO_WM_TEMPLATE_CATEGORY" val="diagram"/>
  <p:tag name="KSO_WM_TEMPLATE_INDEX" val="20202568"/>
  <p:tag name="KSO_WM_UNIT_LAYERLEVEL" val="1"/>
  <p:tag name="KSO_WM_TAG_VERSION" val="1.0"/>
  <p:tag name="KSO_WM_BEAUTIFY_FLAG" val="#wm#"/>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68_1*i*2"/>
  <p:tag name="KSO_WM_TEMPLATE_CATEGORY" val="diagram"/>
  <p:tag name="KSO_WM_TEMPLATE_INDEX" val="20202568"/>
  <p:tag name="KSO_WM_UNIT_LAYERLEVEL" val="1"/>
  <p:tag name="KSO_WM_TAG_VERSION" val="1.0"/>
  <p:tag name="KSO_WM_BEAUTIFY_FLAG" val="#wm#"/>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68_1*i*3"/>
  <p:tag name="KSO_WM_TEMPLATE_CATEGORY" val="diagram"/>
  <p:tag name="KSO_WM_TEMPLATE_INDEX" val="20202568"/>
  <p:tag name="KSO_WM_UNIT_LAYERLEVEL" val="1"/>
  <p:tag name="KSO_WM_TAG_VERSION" val="1.0"/>
  <p:tag name="KSO_WM_BEAUTIFY_FLAG" val="#wm#"/>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68_1*i*4"/>
  <p:tag name="KSO_WM_TEMPLATE_CATEGORY" val="diagram"/>
  <p:tag name="KSO_WM_TEMPLATE_INDEX" val="20202568"/>
  <p:tag name="KSO_WM_UNIT_LAYERLEVEL" val="1"/>
  <p:tag name="KSO_WM_TAG_VERSION" val="1.0"/>
  <p:tag name="KSO_WM_BEAUTIFY_FLAG" val="#wm#"/>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68_1*i*5"/>
  <p:tag name="KSO_WM_TEMPLATE_CATEGORY" val="diagram"/>
  <p:tag name="KSO_WM_TEMPLATE_INDEX" val="20202568"/>
  <p:tag name="KSO_WM_UNIT_LAYERLEVEL" val="1"/>
  <p:tag name="KSO_WM_TAG_VERSION" val="1.0"/>
  <p:tag name="KSO_WM_BEAUTIFY_FLAG" val="#wm#"/>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68_1*i*6"/>
  <p:tag name="KSO_WM_TEMPLATE_CATEGORY" val="diagram"/>
  <p:tag name="KSO_WM_TEMPLATE_INDEX" val="20202568"/>
  <p:tag name="KSO_WM_UNIT_LAYERLEVEL" val="1"/>
  <p:tag name="KSO_WM_TAG_VERSION" val="1.0"/>
  <p:tag name="KSO_WM_BEAUTIFY_FLAG" val="#wm#"/>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68_1*i*7"/>
  <p:tag name="KSO_WM_TEMPLATE_CATEGORY" val="diagram"/>
  <p:tag name="KSO_WM_TEMPLATE_INDEX" val="20202568"/>
  <p:tag name="KSO_WM_UNIT_LAYERLEVEL" val="1"/>
  <p:tag name="KSO_WM_TAG_VERSION" val="1.0"/>
  <p:tag name="KSO_WM_BEAUTIFY_FLAG" val="#wm#"/>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68_1*i*8"/>
  <p:tag name="KSO_WM_TEMPLATE_CATEGORY" val="diagram"/>
  <p:tag name="KSO_WM_TEMPLATE_INDEX" val="20202568"/>
  <p:tag name="KSO_WM_UNIT_LAYERLEVEL" val="1"/>
  <p:tag name="KSO_WM_TAG_VERSION" val="1.0"/>
  <p:tag name="KSO_WM_BEAUTIFY_FLAG" val="#wm#"/>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68_1*i*9"/>
  <p:tag name="KSO_WM_TEMPLATE_CATEGORY" val="diagram"/>
  <p:tag name="KSO_WM_TEMPLATE_INDEX" val="20202568"/>
  <p:tag name="KSO_WM_UNIT_LAYERLEVEL" val="1"/>
  <p:tag name="KSO_WM_TAG_VERSION" val="1.0"/>
  <p:tag name="KSO_WM_BEAUTIFY_FLAG" val="#wm#"/>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2568_1*i*10"/>
  <p:tag name="KSO_WM_TEMPLATE_CATEGORY" val="diagram"/>
  <p:tag name="KSO_WM_TEMPLATE_INDEX" val="20202568"/>
  <p:tag name="KSO_WM_UNIT_LAYERLEVEL" val="1"/>
  <p:tag name="KSO_WM_TAG_VERSION" val="1.0"/>
  <p:tag name="KSO_WM_BEAUTIFY_FLAG" val="#wm#"/>
</p:tagLst>
</file>

<file path=ppt/tags/tag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2568_1*i*11"/>
  <p:tag name="KSO_WM_TEMPLATE_CATEGORY" val="diagram"/>
  <p:tag name="KSO_WM_TEMPLATE_INDEX" val="20202568"/>
  <p:tag name="KSO_WM_UNIT_LAYERLEVEL" val="1"/>
  <p:tag name="KSO_WM_TAG_VERSION" val="1.0"/>
  <p:tag name="KSO_WM_BEAUTIFY_FLAG" val="#wm#"/>
</p:tagLst>
</file>

<file path=ppt/tags/tag3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2568_1*i*12"/>
  <p:tag name="KSO_WM_TEMPLATE_CATEGORY" val="diagram"/>
  <p:tag name="KSO_WM_TEMPLATE_INDEX" val="20202568"/>
  <p:tag name="KSO_WM_UNIT_LAYERLEVEL" val="1"/>
  <p:tag name="KSO_WM_TAG_VERSION" val="1.0"/>
  <p:tag name="KSO_WM_BEAUTIFY_FLAG" val="#wm#"/>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2568_1*i*13"/>
  <p:tag name="KSO_WM_TEMPLATE_CATEGORY" val="diagram"/>
  <p:tag name="KSO_WM_TEMPLATE_INDEX" val="20202568"/>
  <p:tag name="KSO_WM_UNIT_LAYERLEVEL" val="1"/>
  <p:tag name="KSO_WM_TAG_VERSION" val="1.0"/>
  <p:tag name="KSO_WM_BEAUTIFY_FLAG" val="#wm#"/>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2568_1*i*14"/>
  <p:tag name="KSO_WM_TEMPLATE_CATEGORY" val="diagram"/>
  <p:tag name="KSO_WM_TEMPLATE_INDEX" val="20202568"/>
  <p:tag name="KSO_WM_UNIT_LAYERLEVEL" val="1"/>
  <p:tag name="KSO_WM_TAG_VERSION" val="1.0"/>
  <p:tag name="KSO_WM_BEAUTIFY_FLAG" val="#wm#"/>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2568_1*i*15"/>
  <p:tag name="KSO_WM_TEMPLATE_CATEGORY" val="diagram"/>
  <p:tag name="KSO_WM_TEMPLATE_INDEX" val="20202568"/>
  <p:tag name="KSO_WM_UNIT_LAYERLEVEL" val="1"/>
  <p:tag name="KSO_WM_TAG_VERSION" val="1.0"/>
  <p:tag name="KSO_WM_BEAUTIFY_FLAG" val="#wm#"/>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2568_1*i*16"/>
  <p:tag name="KSO_WM_TEMPLATE_CATEGORY" val="diagram"/>
  <p:tag name="KSO_WM_TEMPLATE_INDEX" val="20202568"/>
  <p:tag name="KSO_WM_UNIT_LAYERLEVEL" val="1"/>
  <p:tag name="KSO_WM_TAG_VERSION" val="1.0"/>
  <p:tag name="KSO_WM_BEAUTIFY_FLAG" val="#wm#"/>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2568_1*i*17"/>
  <p:tag name="KSO_WM_TEMPLATE_CATEGORY" val="diagram"/>
  <p:tag name="KSO_WM_TEMPLATE_INDEX" val="20202568"/>
  <p:tag name="KSO_WM_UNIT_LAYERLEVEL" val="1"/>
  <p:tag name="KSO_WM_TAG_VERSION" val="1.0"/>
  <p:tag name="KSO_WM_BEAUTIFY_FLAG" val="#wm#"/>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368.xml><?xml version="1.0" encoding="utf-8"?>
<p:tagLst xmlns:p="http://schemas.openxmlformats.org/presentationml/2006/main">
  <p:tag name="KSO_WM_UNIT_TEXT_PART_ID_V2" val="a-3-1"/>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2568_1*a*1"/>
  <p:tag name="KSO_WM_TEMPLATE_CATEGORY" val="diagram"/>
  <p:tag name="KSO_WM_TEMPLATE_INDEX" val="20202568"/>
  <p:tag name="KSO_WM_UNIT_LAYERLEVEL" val="1"/>
  <p:tag name="KSO_WM_TAG_VERSION" val="1.0"/>
  <p:tag name="KSO_WM_BEAUTIFY_FLAG" val="#wm#"/>
  <p:tag name="KSO_WM_UNIT_PRESET_TEXT" val="单击此处添加大标题内容"/>
</p:tagLst>
</file>

<file path=ppt/tags/tag369.xml><?xml version="1.0" encoding="utf-8"?>
<p:tagLst xmlns:p="http://schemas.openxmlformats.org/presentationml/2006/main">
  <p:tag name="KSO_WM_SLIDE_ID" val="diagram2020256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24*543"/>
  <p:tag name="KSO_WM_SLIDE_POSITION" val="-25*0"/>
  <p:tag name="KSO_WM_TAG_VERSION" val="1.0"/>
  <p:tag name="KSO_WM_BEAUTIFY_FLAG" val="#wm#"/>
  <p:tag name="KSO_WM_TEMPLATE_CATEGORY" val="diagram"/>
  <p:tag name="KSO_WM_TEMPLATE_INDEX" val="20202568"/>
  <p:tag name="KSO_WM_SLIDE_LAYOUT" val="a_f"/>
  <p:tag name="KSO_WM_SLIDE_LAYOUT_CNT" val="1_2"/>
</p:tagLst>
</file>

<file path=ppt/tags/tag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68_1*i*1"/>
  <p:tag name="KSO_WM_TEMPLATE_CATEGORY" val="diagram"/>
  <p:tag name="KSO_WM_TEMPLATE_INDEX" val="20202568"/>
  <p:tag name="KSO_WM_UNIT_LAYERLEVEL" val="1"/>
  <p:tag name="KSO_WM_TAG_VERSION" val="1.0"/>
  <p:tag name="KSO_WM_BEAUTIFY_FLAG" val="#wm#"/>
</p:tagLst>
</file>

<file path=ppt/tags/tag3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68_1*i*2"/>
  <p:tag name="KSO_WM_TEMPLATE_CATEGORY" val="diagram"/>
  <p:tag name="KSO_WM_TEMPLATE_INDEX" val="20202568"/>
  <p:tag name="KSO_WM_UNIT_LAYERLEVEL" val="1"/>
  <p:tag name="KSO_WM_TAG_VERSION" val="1.0"/>
  <p:tag name="KSO_WM_BEAUTIFY_FLAG" val="#wm#"/>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68_1*i*3"/>
  <p:tag name="KSO_WM_TEMPLATE_CATEGORY" val="diagram"/>
  <p:tag name="KSO_WM_TEMPLATE_INDEX" val="20202568"/>
  <p:tag name="KSO_WM_UNIT_LAYERLEVEL" val="1"/>
  <p:tag name="KSO_WM_TAG_VERSION" val="1.0"/>
  <p:tag name="KSO_WM_BEAUTIFY_FLAG" val="#wm#"/>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68_1*i*4"/>
  <p:tag name="KSO_WM_TEMPLATE_CATEGORY" val="diagram"/>
  <p:tag name="KSO_WM_TEMPLATE_INDEX" val="20202568"/>
  <p:tag name="KSO_WM_UNIT_LAYERLEVEL" val="1"/>
  <p:tag name="KSO_WM_TAG_VERSION" val="1.0"/>
  <p:tag name="KSO_WM_BEAUTIFY_FLAG" val="#wm#"/>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68_1*i*5"/>
  <p:tag name="KSO_WM_TEMPLATE_CATEGORY" val="diagram"/>
  <p:tag name="KSO_WM_TEMPLATE_INDEX" val="20202568"/>
  <p:tag name="KSO_WM_UNIT_LAYERLEVEL" val="1"/>
  <p:tag name="KSO_WM_TAG_VERSION" val="1.0"/>
  <p:tag name="KSO_WM_BEAUTIFY_FLAG" val="#wm#"/>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68_1*i*6"/>
  <p:tag name="KSO_WM_TEMPLATE_CATEGORY" val="diagram"/>
  <p:tag name="KSO_WM_TEMPLATE_INDEX" val="20202568"/>
  <p:tag name="KSO_WM_UNIT_LAYERLEVEL" val="1"/>
  <p:tag name="KSO_WM_TAG_VERSION" val="1.0"/>
  <p:tag name="KSO_WM_BEAUTIFY_FLAG" val="#wm#"/>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68_1*i*7"/>
  <p:tag name="KSO_WM_TEMPLATE_CATEGORY" val="diagram"/>
  <p:tag name="KSO_WM_TEMPLATE_INDEX" val="20202568"/>
  <p:tag name="KSO_WM_UNIT_LAYERLEVEL" val="1"/>
  <p:tag name="KSO_WM_TAG_VERSION" val="1.0"/>
  <p:tag name="KSO_WM_BEAUTIFY_FLAG" val="#wm#"/>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68_1*i*8"/>
  <p:tag name="KSO_WM_TEMPLATE_CATEGORY" val="diagram"/>
  <p:tag name="KSO_WM_TEMPLATE_INDEX" val="20202568"/>
  <p:tag name="KSO_WM_UNIT_LAYERLEVEL" val="1"/>
  <p:tag name="KSO_WM_TAG_VERSION" val="1.0"/>
  <p:tag name="KSO_WM_BEAUTIFY_FLAG" val="#wm#"/>
</p:tagLst>
</file>

<file path=ppt/tags/tag3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68_1*i*9"/>
  <p:tag name="KSO_WM_TEMPLATE_CATEGORY" val="diagram"/>
  <p:tag name="KSO_WM_TEMPLATE_INDEX" val="20202568"/>
  <p:tag name="KSO_WM_UNIT_LAYERLEVEL" val="1"/>
  <p:tag name="KSO_WM_TAG_VERSION" val="1.0"/>
  <p:tag name="KSO_WM_BEAUTIFY_FLAG" val="#wm#"/>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2568_1*i*10"/>
  <p:tag name="KSO_WM_TEMPLATE_CATEGORY" val="diagram"/>
  <p:tag name="KSO_WM_TEMPLATE_INDEX" val="20202568"/>
  <p:tag name="KSO_WM_UNIT_LAYERLEVEL" val="1"/>
  <p:tag name="KSO_WM_TAG_VERSION" val="1.0"/>
  <p:tag name="KSO_WM_BEAUTIFY_FLAG" val="#wm#"/>
</p:tagLst>
</file>

<file path=ppt/tags/tag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2568_1*i*11"/>
  <p:tag name="KSO_WM_TEMPLATE_CATEGORY" val="diagram"/>
  <p:tag name="KSO_WM_TEMPLATE_INDEX" val="20202568"/>
  <p:tag name="KSO_WM_UNIT_LAYERLEVEL" val="1"/>
  <p:tag name="KSO_WM_TAG_VERSION" val="1.0"/>
  <p:tag name="KSO_WM_BEAUTIFY_FLAG" val="#wm#"/>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2568_1*i*12"/>
  <p:tag name="KSO_WM_TEMPLATE_CATEGORY" val="diagram"/>
  <p:tag name="KSO_WM_TEMPLATE_INDEX" val="20202568"/>
  <p:tag name="KSO_WM_UNIT_LAYERLEVEL" val="1"/>
  <p:tag name="KSO_WM_TAG_VERSION" val="1.0"/>
  <p:tag name="KSO_WM_BEAUTIFY_FLAG" val="#wm#"/>
</p:tagLst>
</file>

<file path=ppt/tags/tag3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2568_1*i*13"/>
  <p:tag name="KSO_WM_TEMPLATE_CATEGORY" val="diagram"/>
  <p:tag name="KSO_WM_TEMPLATE_INDEX" val="20202568"/>
  <p:tag name="KSO_WM_UNIT_LAYERLEVEL" val="1"/>
  <p:tag name="KSO_WM_TAG_VERSION" val="1.0"/>
  <p:tag name="KSO_WM_BEAUTIFY_FLAG" val="#wm#"/>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2568_1*i*14"/>
  <p:tag name="KSO_WM_TEMPLATE_CATEGORY" val="diagram"/>
  <p:tag name="KSO_WM_TEMPLATE_INDEX" val="20202568"/>
  <p:tag name="KSO_WM_UNIT_LAYERLEVEL" val="1"/>
  <p:tag name="KSO_WM_TAG_VERSION" val="1.0"/>
  <p:tag name="KSO_WM_BEAUTIFY_FLAG" val="#wm#"/>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2568_1*i*15"/>
  <p:tag name="KSO_WM_TEMPLATE_CATEGORY" val="diagram"/>
  <p:tag name="KSO_WM_TEMPLATE_INDEX" val="20202568"/>
  <p:tag name="KSO_WM_UNIT_LAYERLEVEL" val="1"/>
  <p:tag name="KSO_WM_TAG_VERSION" val="1.0"/>
  <p:tag name="KSO_WM_BEAUTIFY_FLAG" val="#wm#"/>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2568_1*i*16"/>
  <p:tag name="KSO_WM_TEMPLATE_CATEGORY" val="diagram"/>
  <p:tag name="KSO_WM_TEMPLATE_INDEX" val="20202568"/>
  <p:tag name="KSO_WM_UNIT_LAYERLEVEL" val="1"/>
  <p:tag name="KSO_WM_TAG_VERSION" val="1.0"/>
  <p:tag name="KSO_WM_BEAUTIFY_FLAG" val="#wm#"/>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2568_1*i*17"/>
  <p:tag name="KSO_WM_TEMPLATE_CATEGORY" val="diagram"/>
  <p:tag name="KSO_WM_TEMPLATE_INDEX" val="20202568"/>
  <p:tag name="KSO_WM_UNIT_LAYERLEVEL" val="1"/>
  <p:tag name="KSO_WM_TAG_VERSION" val="1.0"/>
  <p:tag name="KSO_WM_BEAUTIFY_FLAG" val="#wm#"/>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388.xml><?xml version="1.0" encoding="utf-8"?>
<p:tagLst xmlns:p="http://schemas.openxmlformats.org/presentationml/2006/main">
  <p:tag name="KSO_WM_UNIT_TEXT_PART_ID_V2" val="a-3-1"/>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2568_1*a*1"/>
  <p:tag name="KSO_WM_TEMPLATE_CATEGORY" val="diagram"/>
  <p:tag name="KSO_WM_TEMPLATE_INDEX" val="20202568"/>
  <p:tag name="KSO_WM_UNIT_LAYERLEVEL" val="1"/>
  <p:tag name="KSO_WM_TAG_VERSION" val="1.0"/>
  <p:tag name="KSO_WM_BEAUTIFY_FLAG" val="#wm#"/>
  <p:tag name="KSO_WM_UNIT_PRESET_TEXT" val="单击此处添加大标题内容"/>
</p:tagLst>
</file>

<file path=ppt/tags/tag389.xml><?xml version="1.0" encoding="utf-8"?>
<p:tagLst xmlns:p="http://schemas.openxmlformats.org/presentationml/2006/main">
  <p:tag name="KSO_WM_SLIDE_ID" val="diagram2020256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24*543"/>
  <p:tag name="KSO_WM_SLIDE_POSITION" val="-25*0"/>
  <p:tag name="KSO_WM_TAG_VERSION" val="1.0"/>
  <p:tag name="KSO_WM_BEAUTIFY_FLAG" val="#wm#"/>
  <p:tag name="KSO_WM_TEMPLATE_CATEGORY" val="diagram"/>
  <p:tag name="KSO_WM_TEMPLATE_INDEX" val="20202568"/>
  <p:tag name="KSO_WM_SLIDE_LAYOUT" val="a_f"/>
  <p:tag name="KSO_WM_SLIDE_LAYOUT_CNT" val="1_2"/>
</p:tagLst>
</file>

<file path=ppt/tags/tag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68_1*i*1"/>
  <p:tag name="KSO_WM_TEMPLATE_CATEGORY" val="diagram"/>
  <p:tag name="KSO_WM_TEMPLATE_INDEX" val="20202568"/>
  <p:tag name="KSO_WM_UNIT_LAYERLEVEL" val="1"/>
  <p:tag name="KSO_WM_TAG_VERSION" val="1.0"/>
  <p:tag name="KSO_WM_BEAUTIFY_FLAG" val="#wm#"/>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68_1*i*2"/>
  <p:tag name="KSO_WM_TEMPLATE_CATEGORY" val="diagram"/>
  <p:tag name="KSO_WM_TEMPLATE_INDEX" val="20202568"/>
  <p:tag name="KSO_WM_UNIT_LAYERLEVEL" val="1"/>
  <p:tag name="KSO_WM_TAG_VERSION" val="1.0"/>
  <p:tag name="KSO_WM_BEAUTIFY_FLAG" val="#wm#"/>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68_1*i*3"/>
  <p:tag name="KSO_WM_TEMPLATE_CATEGORY" val="diagram"/>
  <p:tag name="KSO_WM_TEMPLATE_INDEX" val="20202568"/>
  <p:tag name="KSO_WM_UNIT_LAYERLEVEL" val="1"/>
  <p:tag name="KSO_WM_TAG_VERSION" val="1.0"/>
  <p:tag name="KSO_WM_BEAUTIFY_FLAG" val="#wm#"/>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68_1*i*4"/>
  <p:tag name="KSO_WM_TEMPLATE_CATEGORY" val="diagram"/>
  <p:tag name="KSO_WM_TEMPLATE_INDEX" val="20202568"/>
  <p:tag name="KSO_WM_UNIT_LAYERLEVEL" val="1"/>
  <p:tag name="KSO_WM_TAG_VERSION" val="1.0"/>
  <p:tag name="KSO_WM_BEAUTIFY_FLAG" val="#wm#"/>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68_1*i*5"/>
  <p:tag name="KSO_WM_TEMPLATE_CATEGORY" val="diagram"/>
  <p:tag name="KSO_WM_TEMPLATE_INDEX" val="20202568"/>
  <p:tag name="KSO_WM_UNIT_LAYERLEVEL" val="1"/>
  <p:tag name="KSO_WM_TAG_VERSION" val="1.0"/>
  <p:tag name="KSO_WM_BEAUTIFY_FLAG" val="#wm#"/>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68_1*i*6"/>
  <p:tag name="KSO_WM_TEMPLATE_CATEGORY" val="diagram"/>
  <p:tag name="KSO_WM_TEMPLATE_INDEX" val="20202568"/>
  <p:tag name="KSO_WM_UNIT_LAYERLEVEL" val="1"/>
  <p:tag name="KSO_WM_TAG_VERSION" val="1.0"/>
  <p:tag name="KSO_WM_BEAUTIFY_FLAG" val="#wm#"/>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68_1*i*7"/>
  <p:tag name="KSO_WM_TEMPLATE_CATEGORY" val="diagram"/>
  <p:tag name="KSO_WM_TEMPLATE_INDEX" val="20202568"/>
  <p:tag name="KSO_WM_UNIT_LAYERLEVEL" val="1"/>
  <p:tag name="KSO_WM_TAG_VERSION" val="1.0"/>
  <p:tag name="KSO_WM_BEAUTIFY_FLAG" val="#wm#"/>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68_1*i*8"/>
  <p:tag name="KSO_WM_TEMPLATE_CATEGORY" val="diagram"/>
  <p:tag name="KSO_WM_TEMPLATE_INDEX" val="20202568"/>
  <p:tag name="KSO_WM_UNIT_LAYERLEVEL" val="1"/>
  <p:tag name="KSO_WM_TAG_VERSION" val="1.0"/>
  <p:tag name="KSO_WM_BEAUTIFY_FLAG" val="#wm#"/>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68_1*i*9"/>
  <p:tag name="KSO_WM_TEMPLATE_CATEGORY" val="diagram"/>
  <p:tag name="KSO_WM_TEMPLATE_INDEX" val="20202568"/>
  <p:tag name="KSO_WM_UNIT_LAYERLEVEL" val="1"/>
  <p:tag name="KSO_WM_TAG_VERSION" val="1.0"/>
  <p:tag name="KSO_WM_BEAUTIFY_FLAG" val="#wm#"/>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2568_1*i*10"/>
  <p:tag name="KSO_WM_TEMPLATE_CATEGORY" val="diagram"/>
  <p:tag name="KSO_WM_TEMPLATE_INDEX" val="20202568"/>
  <p:tag name="KSO_WM_UNIT_LAYERLEVEL" val="1"/>
  <p:tag name="KSO_WM_TAG_VERSION" val="1.0"/>
  <p:tag name="KSO_WM_BEAUTIFY_FLAG" val="#wm#"/>
</p:tagLst>
</file>

<file path=ppt/tags/tag4.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2568_1*i*11"/>
  <p:tag name="KSO_WM_TEMPLATE_CATEGORY" val="diagram"/>
  <p:tag name="KSO_WM_TEMPLATE_INDEX" val="20202568"/>
  <p:tag name="KSO_WM_UNIT_LAYERLEVEL" val="1"/>
  <p:tag name="KSO_WM_TAG_VERSION" val="1.0"/>
  <p:tag name="KSO_WM_BEAUTIFY_FLAG" val="#wm#"/>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2568_1*i*12"/>
  <p:tag name="KSO_WM_TEMPLATE_CATEGORY" val="diagram"/>
  <p:tag name="KSO_WM_TEMPLATE_INDEX" val="20202568"/>
  <p:tag name="KSO_WM_UNIT_LAYERLEVEL" val="1"/>
  <p:tag name="KSO_WM_TAG_VERSION" val="1.0"/>
  <p:tag name="KSO_WM_BEAUTIFY_FLAG" val="#wm#"/>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2568_1*i*13"/>
  <p:tag name="KSO_WM_TEMPLATE_CATEGORY" val="diagram"/>
  <p:tag name="KSO_WM_TEMPLATE_INDEX" val="20202568"/>
  <p:tag name="KSO_WM_UNIT_LAYERLEVEL" val="1"/>
  <p:tag name="KSO_WM_TAG_VERSION" val="1.0"/>
  <p:tag name="KSO_WM_BEAUTIFY_FLAG" val="#wm#"/>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2568_1*i*14"/>
  <p:tag name="KSO_WM_TEMPLATE_CATEGORY" val="diagram"/>
  <p:tag name="KSO_WM_TEMPLATE_INDEX" val="20202568"/>
  <p:tag name="KSO_WM_UNIT_LAYERLEVEL" val="1"/>
  <p:tag name="KSO_WM_TAG_VERSION" val="1.0"/>
  <p:tag name="KSO_WM_BEAUTIFY_FLAG" val="#wm#"/>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2568_1*i*15"/>
  <p:tag name="KSO_WM_TEMPLATE_CATEGORY" val="diagram"/>
  <p:tag name="KSO_WM_TEMPLATE_INDEX" val="20202568"/>
  <p:tag name="KSO_WM_UNIT_LAYERLEVEL" val="1"/>
  <p:tag name="KSO_WM_TAG_VERSION" val="1.0"/>
  <p:tag name="KSO_WM_BEAUTIFY_FLAG" val="#wm#"/>
</p:tagLst>
</file>

<file path=ppt/tags/tag4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2568_1*i*16"/>
  <p:tag name="KSO_WM_TEMPLATE_CATEGORY" val="diagram"/>
  <p:tag name="KSO_WM_TEMPLATE_INDEX" val="20202568"/>
  <p:tag name="KSO_WM_UNIT_LAYERLEVEL" val="1"/>
  <p:tag name="KSO_WM_TAG_VERSION" val="1.0"/>
  <p:tag name="KSO_WM_BEAUTIFY_FLAG" val="#wm#"/>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2568_1*i*17"/>
  <p:tag name="KSO_WM_TEMPLATE_CATEGORY" val="diagram"/>
  <p:tag name="KSO_WM_TEMPLATE_INDEX" val="20202568"/>
  <p:tag name="KSO_WM_UNIT_LAYERLEVEL" val="1"/>
  <p:tag name="KSO_WM_TAG_VERSION" val="1.0"/>
  <p:tag name="KSO_WM_BEAUTIFY_FLAG" val="#wm#"/>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408.xml><?xml version="1.0" encoding="utf-8"?>
<p:tagLst xmlns:p="http://schemas.openxmlformats.org/presentationml/2006/main">
  <p:tag name="KSO_WM_UNIT_TEXT_PART_ID_V2" val="a-3-1"/>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2568_1*a*1"/>
  <p:tag name="KSO_WM_TEMPLATE_CATEGORY" val="diagram"/>
  <p:tag name="KSO_WM_TEMPLATE_INDEX" val="20202568"/>
  <p:tag name="KSO_WM_UNIT_LAYERLEVEL" val="1"/>
  <p:tag name="KSO_WM_TAG_VERSION" val="1.0"/>
  <p:tag name="KSO_WM_BEAUTIFY_FLAG" val="#wm#"/>
  <p:tag name="KSO_WM_UNIT_PRESET_TEXT" val="单击此处添加大标题内容"/>
</p:tagLst>
</file>

<file path=ppt/tags/tag409.xml><?xml version="1.0" encoding="utf-8"?>
<p:tagLst xmlns:p="http://schemas.openxmlformats.org/presentationml/2006/main">
  <p:tag name="KSO_WM_SLIDE_ID" val="diagram2020256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24*543"/>
  <p:tag name="KSO_WM_SLIDE_POSITION" val="-25*0"/>
  <p:tag name="KSO_WM_TAG_VERSION" val="1.0"/>
  <p:tag name="KSO_WM_BEAUTIFY_FLAG" val="#wm#"/>
  <p:tag name="KSO_WM_TEMPLATE_CATEGORY" val="diagram"/>
  <p:tag name="KSO_WM_TEMPLATE_INDEX" val="20202568"/>
  <p:tag name="KSO_WM_SLIDE_LAYOUT" val="a_f"/>
  <p:tag name="KSO_WM_SLIDE_LAYOUT_CNT" val="1_2"/>
</p:tagLst>
</file>

<file path=ppt/tags/tag4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68_1*i*1"/>
  <p:tag name="KSO_WM_TEMPLATE_CATEGORY" val="diagram"/>
  <p:tag name="KSO_WM_TEMPLATE_INDEX" val="20202568"/>
  <p:tag name="KSO_WM_UNIT_LAYERLEVEL" val="1"/>
  <p:tag name="KSO_WM_TAG_VERSION" val="1.0"/>
  <p:tag name="KSO_WM_BEAUTIFY_FLAG" val="#wm#"/>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68_1*i*2"/>
  <p:tag name="KSO_WM_TEMPLATE_CATEGORY" val="diagram"/>
  <p:tag name="KSO_WM_TEMPLATE_INDEX" val="20202568"/>
  <p:tag name="KSO_WM_UNIT_LAYERLEVEL" val="1"/>
  <p:tag name="KSO_WM_TAG_VERSION" val="1.0"/>
  <p:tag name="KSO_WM_BEAUTIFY_FLAG" val="#wm#"/>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68_1*i*3"/>
  <p:tag name="KSO_WM_TEMPLATE_CATEGORY" val="diagram"/>
  <p:tag name="KSO_WM_TEMPLATE_INDEX" val="20202568"/>
  <p:tag name="KSO_WM_UNIT_LAYERLEVEL" val="1"/>
  <p:tag name="KSO_WM_TAG_VERSION" val="1.0"/>
  <p:tag name="KSO_WM_BEAUTIFY_FLAG" val="#wm#"/>
</p:tagLst>
</file>

<file path=ppt/tags/tag4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68_1*i*4"/>
  <p:tag name="KSO_WM_TEMPLATE_CATEGORY" val="diagram"/>
  <p:tag name="KSO_WM_TEMPLATE_INDEX" val="20202568"/>
  <p:tag name="KSO_WM_UNIT_LAYERLEVEL" val="1"/>
  <p:tag name="KSO_WM_TAG_VERSION" val="1.0"/>
  <p:tag name="KSO_WM_BEAUTIFY_FLAG" val="#wm#"/>
</p:tagLst>
</file>

<file path=ppt/tags/tag4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68_1*i*5"/>
  <p:tag name="KSO_WM_TEMPLATE_CATEGORY" val="diagram"/>
  <p:tag name="KSO_WM_TEMPLATE_INDEX" val="20202568"/>
  <p:tag name="KSO_WM_UNIT_LAYERLEVEL" val="1"/>
  <p:tag name="KSO_WM_TAG_VERSION" val="1.0"/>
  <p:tag name="KSO_WM_BEAUTIFY_FLAG" val="#wm#"/>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68_1*i*6"/>
  <p:tag name="KSO_WM_TEMPLATE_CATEGORY" val="diagram"/>
  <p:tag name="KSO_WM_TEMPLATE_INDEX" val="20202568"/>
  <p:tag name="KSO_WM_UNIT_LAYERLEVEL" val="1"/>
  <p:tag name="KSO_WM_TAG_VERSION" val="1.0"/>
  <p:tag name="KSO_WM_BEAUTIFY_FLAG" val="#wm#"/>
</p:tagLst>
</file>

<file path=ppt/tags/tag4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68_1*i*7"/>
  <p:tag name="KSO_WM_TEMPLATE_CATEGORY" val="diagram"/>
  <p:tag name="KSO_WM_TEMPLATE_INDEX" val="20202568"/>
  <p:tag name="KSO_WM_UNIT_LAYERLEVEL" val="1"/>
  <p:tag name="KSO_WM_TAG_VERSION" val="1.0"/>
  <p:tag name="KSO_WM_BEAUTIFY_FLAG" val="#wm#"/>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68_1*i*8"/>
  <p:tag name="KSO_WM_TEMPLATE_CATEGORY" val="diagram"/>
  <p:tag name="KSO_WM_TEMPLATE_INDEX" val="20202568"/>
  <p:tag name="KSO_WM_UNIT_LAYERLEVEL" val="1"/>
  <p:tag name="KSO_WM_TAG_VERSION" val="1.0"/>
  <p:tag name="KSO_WM_BEAUTIFY_FLAG" val="#wm#"/>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68_1*i*9"/>
  <p:tag name="KSO_WM_TEMPLATE_CATEGORY" val="diagram"/>
  <p:tag name="KSO_WM_TEMPLATE_INDEX" val="20202568"/>
  <p:tag name="KSO_WM_UNIT_LAYERLEVEL" val="1"/>
  <p:tag name="KSO_WM_TAG_VERSION" val="1.0"/>
  <p:tag name="KSO_WM_BEAUTIFY_FLAG" val="#wm#"/>
</p:tagLst>
</file>

<file path=ppt/tags/tag4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2568_1*i*10"/>
  <p:tag name="KSO_WM_TEMPLATE_CATEGORY" val="diagram"/>
  <p:tag name="KSO_WM_TEMPLATE_INDEX" val="20202568"/>
  <p:tag name="KSO_WM_UNIT_LAYERLEVEL" val="1"/>
  <p:tag name="KSO_WM_TAG_VERSION" val="1.0"/>
  <p:tag name="KSO_WM_BEAUTIFY_FLAG" val="#wm#"/>
</p:tagLst>
</file>

<file path=ppt/tags/tag4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2568_1*i*11"/>
  <p:tag name="KSO_WM_TEMPLATE_CATEGORY" val="diagram"/>
  <p:tag name="KSO_WM_TEMPLATE_INDEX" val="20202568"/>
  <p:tag name="KSO_WM_UNIT_LAYERLEVEL" val="1"/>
  <p:tag name="KSO_WM_TAG_VERSION" val="1.0"/>
  <p:tag name="KSO_WM_BEAUTIFY_FLAG" val="#wm#"/>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2568_1*i*12"/>
  <p:tag name="KSO_WM_TEMPLATE_CATEGORY" val="diagram"/>
  <p:tag name="KSO_WM_TEMPLATE_INDEX" val="20202568"/>
  <p:tag name="KSO_WM_UNIT_LAYERLEVEL" val="1"/>
  <p:tag name="KSO_WM_TAG_VERSION" val="1.0"/>
  <p:tag name="KSO_WM_BEAUTIFY_FLAG" val="#wm#"/>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2568_1*i*13"/>
  <p:tag name="KSO_WM_TEMPLATE_CATEGORY" val="diagram"/>
  <p:tag name="KSO_WM_TEMPLATE_INDEX" val="20202568"/>
  <p:tag name="KSO_WM_UNIT_LAYERLEVEL" val="1"/>
  <p:tag name="KSO_WM_TAG_VERSION" val="1.0"/>
  <p:tag name="KSO_WM_BEAUTIFY_FLAG" val="#wm#"/>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2568_1*i*14"/>
  <p:tag name="KSO_WM_TEMPLATE_CATEGORY" val="diagram"/>
  <p:tag name="KSO_WM_TEMPLATE_INDEX" val="20202568"/>
  <p:tag name="KSO_WM_UNIT_LAYERLEVEL" val="1"/>
  <p:tag name="KSO_WM_TAG_VERSION" val="1.0"/>
  <p:tag name="KSO_WM_BEAUTIFY_FLAG" val="#wm#"/>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2568_1*i*15"/>
  <p:tag name="KSO_WM_TEMPLATE_CATEGORY" val="diagram"/>
  <p:tag name="KSO_WM_TEMPLATE_INDEX" val="20202568"/>
  <p:tag name="KSO_WM_UNIT_LAYERLEVEL" val="1"/>
  <p:tag name="KSO_WM_TAG_VERSION" val="1.0"/>
  <p:tag name="KSO_WM_BEAUTIFY_FLAG" val="#wm#"/>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2568_1*i*16"/>
  <p:tag name="KSO_WM_TEMPLATE_CATEGORY" val="diagram"/>
  <p:tag name="KSO_WM_TEMPLATE_INDEX" val="20202568"/>
  <p:tag name="KSO_WM_UNIT_LAYERLEVEL" val="1"/>
  <p:tag name="KSO_WM_TAG_VERSION" val="1.0"/>
  <p:tag name="KSO_WM_BEAUTIFY_FLAG" val="#wm#"/>
</p:tagLst>
</file>

<file path=ppt/tags/tag4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2568_1*i*17"/>
  <p:tag name="KSO_WM_TEMPLATE_CATEGORY" val="diagram"/>
  <p:tag name="KSO_WM_TEMPLATE_INDEX" val="20202568"/>
  <p:tag name="KSO_WM_UNIT_LAYERLEVEL" val="1"/>
  <p:tag name="KSO_WM_TAG_VERSION" val="1.0"/>
  <p:tag name="KSO_WM_BEAUTIFY_FLAG" val="#wm#"/>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428.xml><?xml version="1.0" encoding="utf-8"?>
<p:tagLst xmlns:p="http://schemas.openxmlformats.org/presentationml/2006/main">
  <p:tag name="KSO_WM_UNIT_TEXT_PART_ID_V2" val="a-3-1"/>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2568_1*a*1"/>
  <p:tag name="KSO_WM_TEMPLATE_CATEGORY" val="diagram"/>
  <p:tag name="KSO_WM_TEMPLATE_INDEX" val="20202568"/>
  <p:tag name="KSO_WM_UNIT_LAYERLEVEL" val="1"/>
  <p:tag name="KSO_WM_TAG_VERSION" val="1.0"/>
  <p:tag name="KSO_WM_BEAUTIFY_FLAG" val="#wm#"/>
  <p:tag name="KSO_WM_UNIT_PRESET_TEXT" val="单击此处添加大标题内容"/>
</p:tagLst>
</file>

<file path=ppt/tags/tag429.xml><?xml version="1.0" encoding="utf-8"?>
<p:tagLst xmlns:p="http://schemas.openxmlformats.org/presentationml/2006/main">
  <p:tag name="KSO_WM_SLIDE_ID" val="diagram2020256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24*543"/>
  <p:tag name="KSO_WM_SLIDE_POSITION" val="-25*0"/>
  <p:tag name="KSO_WM_TAG_VERSION" val="1.0"/>
  <p:tag name="KSO_WM_BEAUTIFY_FLAG" val="#wm#"/>
  <p:tag name="KSO_WM_TEMPLATE_CATEGORY" val="diagram"/>
  <p:tag name="KSO_WM_TEMPLATE_INDEX" val="20202568"/>
  <p:tag name="KSO_WM_SLIDE_LAYOUT" val="a_f"/>
  <p:tag name="KSO_WM_SLIDE_LAYOUT_CNT" val="1_2"/>
</p:tagLst>
</file>

<file path=ppt/tags/tag4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68_1*i*1"/>
  <p:tag name="KSO_WM_TEMPLATE_CATEGORY" val="diagram"/>
  <p:tag name="KSO_WM_TEMPLATE_INDEX" val="20202568"/>
  <p:tag name="KSO_WM_UNIT_LAYERLEVEL" val="1"/>
  <p:tag name="KSO_WM_TAG_VERSION" val="1.0"/>
  <p:tag name="KSO_WM_BEAUTIFY_FLAG" val="#wm#"/>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68_1*i*2"/>
  <p:tag name="KSO_WM_TEMPLATE_CATEGORY" val="diagram"/>
  <p:tag name="KSO_WM_TEMPLATE_INDEX" val="20202568"/>
  <p:tag name="KSO_WM_UNIT_LAYERLEVEL" val="1"/>
  <p:tag name="KSO_WM_TAG_VERSION" val="1.0"/>
  <p:tag name="KSO_WM_BEAUTIFY_FLAG" val="#wm#"/>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68_1*i*3"/>
  <p:tag name="KSO_WM_TEMPLATE_CATEGORY" val="diagram"/>
  <p:tag name="KSO_WM_TEMPLATE_INDEX" val="20202568"/>
  <p:tag name="KSO_WM_UNIT_LAYERLEVEL" val="1"/>
  <p:tag name="KSO_WM_TAG_VERSION" val="1.0"/>
  <p:tag name="KSO_WM_BEAUTIFY_FLAG" val="#wm#"/>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68_1*i*4"/>
  <p:tag name="KSO_WM_TEMPLATE_CATEGORY" val="diagram"/>
  <p:tag name="KSO_WM_TEMPLATE_INDEX" val="20202568"/>
  <p:tag name="KSO_WM_UNIT_LAYERLEVEL" val="1"/>
  <p:tag name="KSO_WM_TAG_VERSION" val="1.0"/>
  <p:tag name="KSO_WM_BEAUTIFY_FLAG" val="#wm#"/>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68_1*i*5"/>
  <p:tag name="KSO_WM_TEMPLATE_CATEGORY" val="diagram"/>
  <p:tag name="KSO_WM_TEMPLATE_INDEX" val="20202568"/>
  <p:tag name="KSO_WM_UNIT_LAYERLEVEL" val="1"/>
  <p:tag name="KSO_WM_TAG_VERSION" val="1.0"/>
  <p:tag name="KSO_WM_BEAUTIFY_FLAG" val="#wm#"/>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68_1*i*6"/>
  <p:tag name="KSO_WM_TEMPLATE_CATEGORY" val="diagram"/>
  <p:tag name="KSO_WM_TEMPLATE_INDEX" val="20202568"/>
  <p:tag name="KSO_WM_UNIT_LAYERLEVEL" val="1"/>
  <p:tag name="KSO_WM_TAG_VERSION" val="1.0"/>
  <p:tag name="KSO_WM_BEAUTIFY_FLAG" val="#wm#"/>
</p:tagLst>
</file>

<file path=ppt/tags/tag4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68_1*i*7"/>
  <p:tag name="KSO_WM_TEMPLATE_CATEGORY" val="diagram"/>
  <p:tag name="KSO_WM_TEMPLATE_INDEX" val="20202568"/>
  <p:tag name="KSO_WM_UNIT_LAYERLEVEL" val="1"/>
  <p:tag name="KSO_WM_TAG_VERSION" val="1.0"/>
  <p:tag name="KSO_WM_BEAUTIFY_FLAG" val="#wm#"/>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68_1*i*8"/>
  <p:tag name="KSO_WM_TEMPLATE_CATEGORY" val="diagram"/>
  <p:tag name="KSO_WM_TEMPLATE_INDEX" val="20202568"/>
  <p:tag name="KSO_WM_UNIT_LAYERLEVEL" val="1"/>
  <p:tag name="KSO_WM_TAG_VERSION" val="1.0"/>
  <p:tag name="KSO_WM_BEAUTIFY_FLAG" val="#wm#"/>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68_1*i*9"/>
  <p:tag name="KSO_WM_TEMPLATE_CATEGORY" val="diagram"/>
  <p:tag name="KSO_WM_TEMPLATE_INDEX" val="20202568"/>
  <p:tag name="KSO_WM_UNIT_LAYERLEVEL" val="1"/>
  <p:tag name="KSO_WM_TAG_VERSION" val="1.0"/>
  <p:tag name="KSO_WM_BEAUTIFY_FLAG" val="#wm#"/>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2568_1*i*10"/>
  <p:tag name="KSO_WM_TEMPLATE_CATEGORY" val="diagram"/>
  <p:tag name="KSO_WM_TEMPLATE_INDEX" val="20202568"/>
  <p:tag name="KSO_WM_UNIT_LAYERLEVEL" val="1"/>
  <p:tag name="KSO_WM_TAG_VERSION" val="1.0"/>
  <p:tag name="KSO_WM_BEAUTIFY_FLAG" val="#wm#"/>
</p:tagLst>
</file>

<file path=ppt/tags/tag44.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15*i*1"/>
  <p:tag name="KSO_WM_BEAUTIFY_FLAG" val="#wm#"/>
  <p:tag name="KSO_WM_TAG_VERSION" val="1.0"/>
  <p:tag name="KSO_WM_CHIP_GROUPID" val="62ec724b295c1bf6da6bbc28"/>
  <p:tag name="KSO_WM_CHIP_XID" val="62ec724c295c1bf6da6bbc2c"/>
  <p:tag name="KSO_WM_UNIT_DEC_AREA_ID" val="a1083eee339f472f8a0e53456e6101cc"/>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4fcd8a506e52496e90081fc6a4d769fd"/>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2568_1*i*11"/>
  <p:tag name="KSO_WM_TEMPLATE_CATEGORY" val="diagram"/>
  <p:tag name="KSO_WM_TEMPLATE_INDEX" val="20202568"/>
  <p:tag name="KSO_WM_UNIT_LAYERLEVEL" val="1"/>
  <p:tag name="KSO_WM_TAG_VERSION" val="1.0"/>
  <p:tag name="KSO_WM_BEAUTIFY_FLAG" val="#wm#"/>
</p:tagLst>
</file>

<file path=ppt/tags/tag4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2568_1*i*12"/>
  <p:tag name="KSO_WM_TEMPLATE_CATEGORY" val="diagram"/>
  <p:tag name="KSO_WM_TEMPLATE_INDEX" val="20202568"/>
  <p:tag name="KSO_WM_UNIT_LAYERLEVEL" val="1"/>
  <p:tag name="KSO_WM_TAG_VERSION" val="1.0"/>
  <p:tag name="KSO_WM_BEAUTIFY_FLAG" val="#wm#"/>
</p:tagLst>
</file>

<file path=ppt/tags/tag4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2568_1*i*13"/>
  <p:tag name="KSO_WM_TEMPLATE_CATEGORY" val="diagram"/>
  <p:tag name="KSO_WM_TEMPLATE_INDEX" val="20202568"/>
  <p:tag name="KSO_WM_UNIT_LAYERLEVEL" val="1"/>
  <p:tag name="KSO_WM_TAG_VERSION" val="1.0"/>
  <p:tag name="KSO_WM_BEAUTIFY_FLAG" val="#wm#"/>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2568_1*i*14"/>
  <p:tag name="KSO_WM_TEMPLATE_CATEGORY" val="diagram"/>
  <p:tag name="KSO_WM_TEMPLATE_INDEX" val="20202568"/>
  <p:tag name="KSO_WM_UNIT_LAYERLEVEL" val="1"/>
  <p:tag name="KSO_WM_TAG_VERSION" val="1.0"/>
  <p:tag name="KSO_WM_BEAUTIFY_FLAG" val="#wm#"/>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2568_1*i*15"/>
  <p:tag name="KSO_WM_TEMPLATE_CATEGORY" val="diagram"/>
  <p:tag name="KSO_WM_TEMPLATE_INDEX" val="20202568"/>
  <p:tag name="KSO_WM_UNIT_LAYERLEVEL" val="1"/>
  <p:tag name="KSO_WM_TAG_VERSION" val="1.0"/>
  <p:tag name="KSO_WM_BEAUTIFY_FLAG" val="#wm#"/>
</p:tagLst>
</file>

<file path=ppt/tags/tag4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2568_1*i*16"/>
  <p:tag name="KSO_WM_TEMPLATE_CATEGORY" val="diagram"/>
  <p:tag name="KSO_WM_TEMPLATE_INDEX" val="20202568"/>
  <p:tag name="KSO_WM_UNIT_LAYERLEVEL" val="1"/>
  <p:tag name="KSO_WM_TAG_VERSION" val="1.0"/>
  <p:tag name="KSO_WM_BEAUTIFY_FLAG" val="#wm#"/>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2568_1*i*17"/>
  <p:tag name="KSO_WM_TEMPLATE_CATEGORY" val="diagram"/>
  <p:tag name="KSO_WM_TEMPLATE_INDEX" val="20202568"/>
  <p:tag name="KSO_WM_UNIT_LAYERLEVEL" val="1"/>
  <p:tag name="KSO_WM_TAG_VERSION" val="1.0"/>
  <p:tag name="KSO_WM_BEAUTIFY_FLAG" val="#wm#"/>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448.xml><?xml version="1.0" encoding="utf-8"?>
<p:tagLst xmlns:p="http://schemas.openxmlformats.org/presentationml/2006/main">
  <p:tag name="KSO_WM_UNIT_TEXT_PART_ID_V2" val="a-3-1"/>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2568_1*a*1"/>
  <p:tag name="KSO_WM_TEMPLATE_CATEGORY" val="diagram"/>
  <p:tag name="KSO_WM_TEMPLATE_INDEX" val="20202568"/>
  <p:tag name="KSO_WM_UNIT_LAYERLEVEL" val="1"/>
  <p:tag name="KSO_WM_TAG_VERSION" val="1.0"/>
  <p:tag name="KSO_WM_BEAUTIFY_FLAG" val="#wm#"/>
  <p:tag name="KSO_WM_UNIT_PRESET_TEXT" val="单击此处添加大标题内容"/>
</p:tagLst>
</file>

<file path=ppt/tags/tag449.xml><?xml version="1.0" encoding="utf-8"?>
<p:tagLst xmlns:p="http://schemas.openxmlformats.org/presentationml/2006/main">
  <p:tag name="KSO_WM_SLIDE_ID" val="diagram2020256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24*543"/>
  <p:tag name="KSO_WM_SLIDE_POSITION" val="-25*0"/>
  <p:tag name="KSO_WM_TAG_VERSION" val="1.0"/>
  <p:tag name="KSO_WM_BEAUTIFY_FLAG" val="#wm#"/>
  <p:tag name="KSO_WM_TEMPLATE_CATEGORY" val="diagram"/>
  <p:tag name="KSO_WM_TEMPLATE_INDEX" val="20202568"/>
  <p:tag name="KSO_WM_SLIDE_LAYOUT" val="a_f"/>
  <p:tag name="KSO_WM_SLIDE_LAYOUT_CNT" val="1_2"/>
</p:tagLst>
</file>

<file path=ppt/tags/tag45.xml><?xml version="1.0" encoding="utf-8"?>
<p:tagLst xmlns:p="http://schemas.openxmlformats.org/presentationml/2006/main">
  <p:tag name="KSO_WM_UNIT_SUBTYPE" val="r"/>
  <p:tag name="KSO_WM_TEMPLATE_CATEGORY" val="chip"/>
  <p:tag name="KSO_WM_TEMPLATE_INDEX" val="20225372"/>
  <p:tag name="KSO_WM_UNIT_TYPE" val="i"/>
  <p:tag name="KSO_WM_UNIT_INDEX" val="1"/>
  <p:tag name="KSO_WM_UNIT_ID" val="chip20225372_16*i*1"/>
  <p:tag name="KSO_WM_BEAUTIFY_FLAG" val="#wm#"/>
  <p:tag name="KSO_WM_TAG_VERSION" val="1.0"/>
  <p:tag name="KSO_WM_CHIP_GROUPID" val="62ec724b295c1bf6da6bbc28"/>
  <p:tag name="KSO_WM_CHIP_XID" val="62ec724c295c1bf6da6bbc2b"/>
  <p:tag name="KSO_WM_UNIT_DEC_AREA_ID" val="059015e0e6d245ffa81a408171bb6161"/>
  <p:tag name="KSO_WM_CHIP_FILLAREA_FILL_RULE" val="{&quot;fill_align&quot;:&quot;lm&quot;,&quot;fill_effect&quot;:[],&quot;fill_mode&quot;:&quot;adaptive&quot;,&quot;sacle_strategy&quot;:&quot;stretch&quot;}"/>
  <p:tag name="KSO_WM_UNIT_DEC_SUPPORTCHANGEPIC" val="0"/>
  <p:tag name="KSO_WM_UNIT_DEC_CHANGEPICRESERVED" val="1"/>
  <p:tag name="KSO_WM_ASSEMBLE_CHIP_INDEX" val="ac7168dad8e544c7821403c73cbadf0c"/>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68_1*i*1"/>
  <p:tag name="KSO_WM_TEMPLATE_CATEGORY" val="diagram"/>
  <p:tag name="KSO_WM_TEMPLATE_INDEX" val="20202568"/>
  <p:tag name="KSO_WM_UNIT_LAYERLEVEL" val="1"/>
  <p:tag name="KSO_WM_TAG_VERSION" val="1.0"/>
  <p:tag name="KSO_WM_BEAUTIFY_FLAG" val="#wm#"/>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68_1*i*2"/>
  <p:tag name="KSO_WM_TEMPLATE_CATEGORY" val="diagram"/>
  <p:tag name="KSO_WM_TEMPLATE_INDEX" val="20202568"/>
  <p:tag name="KSO_WM_UNIT_LAYERLEVEL" val="1"/>
  <p:tag name="KSO_WM_TAG_VERSION" val="1.0"/>
  <p:tag name="KSO_WM_BEAUTIFY_FLAG" val="#wm#"/>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68_1*i*3"/>
  <p:tag name="KSO_WM_TEMPLATE_CATEGORY" val="diagram"/>
  <p:tag name="KSO_WM_TEMPLATE_INDEX" val="20202568"/>
  <p:tag name="KSO_WM_UNIT_LAYERLEVEL" val="1"/>
  <p:tag name="KSO_WM_TAG_VERSION" val="1.0"/>
  <p:tag name="KSO_WM_BEAUTIFY_FLAG" val="#wm#"/>
</p:tagLst>
</file>

<file path=ppt/tags/tag4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68_1*i*4"/>
  <p:tag name="KSO_WM_TEMPLATE_CATEGORY" val="diagram"/>
  <p:tag name="KSO_WM_TEMPLATE_INDEX" val="20202568"/>
  <p:tag name="KSO_WM_UNIT_LAYERLEVEL" val="1"/>
  <p:tag name="KSO_WM_TAG_VERSION" val="1.0"/>
  <p:tag name="KSO_WM_BEAUTIFY_FLAG" val="#wm#"/>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68_1*i*5"/>
  <p:tag name="KSO_WM_TEMPLATE_CATEGORY" val="diagram"/>
  <p:tag name="KSO_WM_TEMPLATE_INDEX" val="20202568"/>
  <p:tag name="KSO_WM_UNIT_LAYERLEVEL" val="1"/>
  <p:tag name="KSO_WM_TAG_VERSION" val="1.0"/>
  <p:tag name="KSO_WM_BEAUTIFY_FLAG" val="#wm#"/>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68_1*i*6"/>
  <p:tag name="KSO_WM_TEMPLATE_CATEGORY" val="diagram"/>
  <p:tag name="KSO_WM_TEMPLATE_INDEX" val="20202568"/>
  <p:tag name="KSO_WM_UNIT_LAYERLEVEL" val="1"/>
  <p:tag name="KSO_WM_TAG_VERSION" val="1.0"/>
  <p:tag name="KSO_WM_BEAUTIFY_FLAG" val="#wm#"/>
</p:tagLst>
</file>

<file path=ppt/tags/tag4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68_1*i*7"/>
  <p:tag name="KSO_WM_TEMPLATE_CATEGORY" val="diagram"/>
  <p:tag name="KSO_WM_TEMPLATE_INDEX" val="20202568"/>
  <p:tag name="KSO_WM_UNIT_LAYERLEVEL" val="1"/>
  <p:tag name="KSO_WM_TAG_VERSION" val="1.0"/>
  <p:tag name="KSO_WM_BEAUTIFY_FLAG" val="#wm#"/>
</p:tagLst>
</file>

<file path=ppt/tags/tag4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68_1*i*8"/>
  <p:tag name="KSO_WM_TEMPLATE_CATEGORY" val="diagram"/>
  <p:tag name="KSO_WM_TEMPLATE_INDEX" val="20202568"/>
  <p:tag name="KSO_WM_UNIT_LAYERLEVEL" val="1"/>
  <p:tag name="KSO_WM_TAG_VERSION" val="1.0"/>
  <p:tag name="KSO_WM_BEAUTIFY_FLAG" val="#wm#"/>
</p:tagLst>
</file>

<file path=ppt/tags/tag4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68_1*i*9"/>
  <p:tag name="KSO_WM_TEMPLATE_CATEGORY" val="diagram"/>
  <p:tag name="KSO_WM_TEMPLATE_INDEX" val="20202568"/>
  <p:tag name="KSO_WM_UNIT_LAYERLEVEL" val="1"/>
  <p:tag name="KSO_WM_TAG_VERSION" val="1.0"/>
  <p:tag name="KSO_WM_BEAUTIFY_FLAG" val="#wm#"/>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2568_1*i*10"/>
  <p:tag name="KSO_WM_TEMPLATE_CATEGORY" val="diagram"/>
  <p:tag name="KSO_WM_TEMPLATE_INDEX" val="20202568"/>
  <p:tag name="KSO_WM_UNIT_LAYERLEVEL" val="1"/>
  <p:tag name="KSO_WM_TAG_VERSION" val="1.0"/>
  <p:tag name="KSO_WM_BEAUTIFY_FLAG" val="#wm#"/>
</p:tagLst>
</file>

<file path=ppt/tags/tag46.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17*i*1"/>
  <p:tag name="KSO_WM_BEAUTIFY_FLAG" val="#wm#"/>
  <p:tag name="KSO_WM_TAG_VERSION" val="1.0"/>
  <p:tag name="KSO_WM_CHIP_GROUPID" val="62ec724b295c1bf6da6bbc28"/>
  <p:tag name="KSO_WM_CHIP_XID" val="62ec724c295c1bf6da6bbc2a"/>
  <p:tag name="KSO_WM_UNIT_DEC_AREA_ID" val="52711c834f0b454bb49714309dd39918"/>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28bbb8c2c01045b4bed88a15a9098f8f"/>
</p:tagLst>
</file>

<file path=ppt/tags/tag4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2568_1*i*11"/>
  <p:tag name="KSO_WM_TEMPLATE_CATEGORY" val="diagram"/>
  <p:tag name="KSO_WM_TEMPLATE_INDEX" val="20202568"/>
  <p:tag name="KSO_WM_UNIT_LAYERLEVEL" val="1"/>
  <p:tag name="KSO_WM_TAG_VERSION" val="1.0"/>
  <p:tag name="KSO_WM_BEAUTIFY_FLAG" val="#wm#"/>
</p:tagLst>
</file>

<file path=ppt/tags/tag4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2568_1*i*12"/>
  <p:tag name="KSO_WM_TEMPLATE_CATEGORY" val="diagram"/>
  <p:tag name="KSO_WM_TEMPLATE_INDEX" val="20202568"/>
  <p:tag name="KSO_WM_UNIT_LAYERLEVEL" val="1"/>
  <p:tag name="KSO_WM_TAG_VERSION" val="1.0"/>
  <p:tag name="KSO_WM_BEAUTIFY_FLAG" val="#wm#"/>
</p:tagLst>
</file>

<file path=ppt/tags/tag4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2568_1*i*13"/>
  <p:tag name="KSO_WM_TEMPLATE_CATEGORY" val="diagram"/>
  <p:tag name="KSO_WM_TEMPLATE_INDEX" val="20202568"/>
  <p:tag name="KSO_WM_UNIT_LAYERLEVEL" val="1"/>
  <p:tag name="KSO_WM_TAG_VERSION" val="1.0"/>
  <p:tag name="KSO_WM_BEAUTIFY_FLAG" val="#wm#"/>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2568_1*i*14"/>
  <p:tag name="KSO_WM_TEMPLATE_CATEGORY" val="diagram"/>
  <p:tag name="KSO_WM_TEMPLATE_INDEX" val="20202568"/>
  <p:tag name="KSO_WM_UNIT_LAYERLEVEL" val="1"/>
  <p:tag name="KSO_WM_TAG_VERSION" val="1.0"/>
  <p:tag name="KSO_WM_BEAUTIFY_FLAG" val="#wm#"/>
</p:tagLst>
</file>

<file path=ppt/tags/tag4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2568_1*i*15"/>
  <p:tag name="KSO_WM_TEMPLATE_CATEGORY" val="diagram"/>
  <p:tag name="KSO_WM_TEMPLATE_INDEX" val="20202568"/>
  <p:tag name="KSO_WM_UNIT_LAYERLEVEL" val="1"/>
  <p:tag name="KSO_WM_TAG_VERSION" val="1.0"/>
  <p:tag name="KSO_WM_BEAUTIFY_FLAG" val="#wm#"/>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2568_1*i*16"/>
  <p:tag name="KSO_WM_TEMPLATE_CATEGORY" val="diagram"/>
  <p:tag name="KSO_WM_TEMPLATE_INDEX" val="20202568"/>
  <p:tag name="KSO_WM_UNIT_LAYERLEVEL" val="1"/>
  <p:tag name="KSO_WM_TAG_VERSION" val="1.0"/>
  <p:tag name="KSO_WM_BEAUTIFY_FLAG" val="#wm#"/>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2568_1*i*17"/>
  <p:tag name="KSO_WM_TEMPLATE_CATEGORY" val="diagram"/>
  <p:tag name="KSO_WM_TEMPLATE_INDEX" val="20202568"/>
  <p:tag name="KSO_WM_UNIT_LAYERLEVEL" val="1"/>
  <p:tag name="KSO_WM_TAG_VERSION" val="1.0"/>
  <p:tag name="KSO_WM_BEAUTIFY_FLAG" val="#wm#"/>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468.xml><?xml version="1.0" encoding="utf-8"?>
<p:tagLst xmlns:p="http://schemas.openxmlformats.org/presentationml/2006/main">
  <p:tag name="KSO_WM_UNIT_TEXT_PART_ID_V2" val="a-3-1"/>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2568_1*a*1"/>
  <p:tag name="KSO_WM_TEMPLATE_CATEGORY" val="diagram"/>
  <p:tag name="KSO_WM_TEMPLATE_INDEX" val="20202568"/>
  <p:tag name="KSO_WM_UNIT_LAYERLEVEL" val="1"/>
  <p:tag name="KSO_WM_TAG_VERSION" val="1.0"/>
  <p:tag name="KSO_WM_BEAUTIFY_FLAG" val="#wm#"/>
  <p:tag name="KSO_WM_UNIT_PRESET_TEXT" val="单击此处添加大标题内容"/>
</p:tagLst>
</file>

<file path=ppt/tags/tag469.xml><?xml version="1.0" encoding="utf-8"?>
<p:tagLst xmlns:p="http://schemas.openxmlformats.org/presentationml/2006/main">
  <p:tag name="KSO_WM_MEDIACOVER_FLAG" val="1"/>
  <p:tag name="KSO_WM_UNIT_MEDIACOVER_BTN_STATE" val="1"/>
</p:tagLst>
</file>

<file path=ppt/tags/tag4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0.xml><?xml version="1.0" encoding="utf-8"?>
<p:tagLst xmlns:p="http://schemas.openxmlformats.org/presentationml/2006/main">
  <p:tag name="KSO_WM_SLIDE_ID" val="diagram2020256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24*543"/>
  <p:tag name="KSO_WM_SLIDE_POSITION" val="-25*0"/>
  <p:tag name="KSO_WM_TAG_VERSION" val="1.0"/>
  <p:tag name="KSO_WM_BEAUTIFY_FLAG" val="#wm#"/>
  <p:tag name="KSO_WM_TEMPLATE_CATEGORY" val="diagram"/>
  <p:tag name="KSO_WM_TEMPLATE_INDEX" val="20202568"/>
  <p:tag name="KSO_WM_SLIDE_LAYOUT" val="a_f"/>
  <p:tag name="KSO_WM_SLIDE_LAYOUT_CNT" val="1_2"/>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68_1*i*1"/>
  <p:tag name="KSO_WM_TEMPLATE_CATEGORY" val="diagram"/>
  <p:tag name="KSO_WM_TEMPLATE_INDEX" val="20202568"/>
  <p:tag name="KSO_WM_UNIT_LAYERLEVEL" val="1"/>
  <p:tag name="KSO_WM_TAG_VERSION" val="1.0"/>
  <p:tag name="KSO_WM_BEAUTIFY_FLAG" val="#wm#"/>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68_1*i*2"/>
  <p:tag name="KSO_WM_TEMPLATE_CATEGORY" val="diagram"/>
  <p:tag name="KSO_WM_TEMPLATE_INDEX" val="20202568"/>
  <p:tag name="KSO_WM_UNIT_LAYERLEVEL" val="1"/>
  <p:tag name="KSO_WM_TAG_VERSION" val="1.0"/>
  <p:tag name="KSO_WM_BEAUTIFY_FLAG" val="#wm#"/>
</p:tagLst>
</file>

<file path=ppt/tags/tag4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68_1*i*3"/>
  <p:tag name="KSO_WM_TEMPLATE_CATEGORY" val="diagram"/>
  <p:tag name="KSO_WM_TEMPLATE_INDEX" val="20202568"/>
  <p:tag name="KSO_WM_UNIT_LAYERLEVEL" val="1"/>
  <p:tag name="KSO_WM_TAG_VERSION" val="1.0"/>
  <p:tag name="KSO_WM_BEAUTIFY_FLAG" val="#wm#"/>
</p:tagLst>
</file>

<file path=ppt/tags/tag4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68_1*i*4"/>
  <p:tag name="KSO_WM_TEMPLATE_CATEGORY" val="diagram"/>
  <p:tag name="KSO_WM_TEMPLATE_INDEX" val="20202568"/>
  <p:tag name="KSO_WM_UNIT_LAYERLEVEL" val="1"/>
  <p:tag name="KSO_WM_TAG_VERSION" val="1.0"/>
  <p:tag name="KSO_WM_BEAUTIFY_FLAG" val="#wm#"/>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68_1*i*5"/>
  <p:tag name="KSO_WM_TEMPLATE_CATEGORY" val="diagram"/>
  <p:tag name="KSO_WM_TEMPLATE_INDEX" val="20202568"/>
  <p:tag name="KSO_WM_UNIT_LAYERLEVEL" val="1"/>
  <p:tag name="KSO_WM_TAG_VERSION" val="1.0"/>
  <p:tag name="KSO_WM_BEAUTIFY_FLAG" val="#wm#"/>
</p:tagLst>
</file>

<file path=ppt/tags/tag4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68_1*i*6"/>
  <p:tag name="KSO_WM_TEMPLATE_CATEGORY" val="diagram"/>
  <p:tag name="KSO_WM_TEMPLATE_INDEX" val="20202568"/>
  <p:tag name="KSO_WM_UNIT_LAYERLEVEL" val="1"/>
  <p:tag name="KSO_WM_TAG_VERSION" val="1.0"/>
  <p:tag name="KSO_WM_BEAUTIFY_FLAG" val="#wm#"/>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68_1*i*7"/>
  <p:tag name="KSO_WM_TEMPLATE_CATEGORY" val="diagram"/>
  <p:tag name="KSO_WM_TEMPLATE_INDEX" val="20202568"/>
  <p:tag name="KSO_WM_UNIT_LAYERLEVEL" val="1"/>
  <p:tag name="KSO_WM_TAG_VERSION" val="1.0"/>
  <p:tag name="KSO_WM_BEAUTIFY_FLAG" val="#wm#"/>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68_1*i*8"/>
  <p:tag name="KSO_WM_TEMPLATE_CATEGORY" val="diagram"/>
  <p:tag name="KSO_WM_TEMPLATE_INDEX" val="20202568"/>
  <p:tag name="KSO_WM_UNIT_LAYERLEVEL" val="1"/>
  <p:tag name="KSO_WM_TAG_VERSION" val="1.0"/>
  <p:tag name="KSO_WM_BEAUTIFY_FLAG" val="#wm#"/>
</p:tagLst>
</file>

<file path=ppt/tags/tag4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68_1*i*9"/>
  <p:tag name="KSO_WM_TEMPLATE_CATEGORY" val="diagram"/>
  <p:tag name="KSO_WM_TEMPLATE_INDEX" val="20202568"/>
  <p:tag name="KSO_WM_UNIT_LAYERLEVEL" val="1"/>
  <p:tag name="KSO_WM_TAG_VERSION" val="1.0"/>
  <p:tag name="KSO_WM_BEAUTIFY_FLAG" val="#wm#"/>
</p:tagLst>
</file>

<file path=ppt/tags/tag4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2568_1*i*10"/>
  <p:tag name="KSO_WM_TEMPLATE_CATEGORY" val="diagram"/>
  <p:tag name="KSO_WM_TEMPLATE_INDEX" val="20202568"/>
  <p:tag name="KSO_WM_UNIT_LAYERLEVEL" val="1"/>
  <p:tag name="KSO_WM_TAG_VERSION" val="1.0"/>
  <p:tag name="KSO_WM_BEAUTIFY_FLAG" val="#wm#"/>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2568_1*i*11"/>
  <p:tag name="KSO_WM_TEMPLATE_CATEGORY" val="diagram"/>
  <p:tag name="KSO_WM_TEMPLATE_INDEX" val="20202568"/>
  <p:tag name="KSO_WM_UNIT_LAYERLEVEL" val="1"/>
  <p:tag name="KSO_WM_TAG_VERSION" val="1.0"/>
  <p:tag name="KSO_WM_BEAUTIFY_FLAG" val="#wm#"/>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2568_1*i*12"/>
  <p:tag name="KSO_WM_TEMPLATE_CATEGORY" val="diagram"/>
  <p:tag name="KSO_WM_TEMPLATE_INDEX" val="20202568"/>
  <p:tag name="KSO_WM_UNIT_LAYERLEVEL" val="1"/>
  <p:tag name="KSO_WM_TAG_VERSION" val="1.0"/>
  <p:tag name="KSO_WM_BEAUTIFY_FLAG" val="#wm#"/>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2568_1*i*13"/>
  <p:tag name="KSO_WM_TEMPLATE_CATEGORY" val="diagram"/>
  <p:tag name="KSO_WM_TEMPLATE_INDEX" val="20202568"/>
  <p:tag name="KSO_WM_UNIT_LAYERLEVEL" val="1"/>
  <p:tag name="KSO_WM_TAG_VERSION" val="1.0"/>
  <p:tag name="KSO_WM_BEAUTIFY_FLAG" val="#wm#"/>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2568_1*i*14"/>
  <p:tag name="KSO_WM_TEMPLATE_CATEGORY" val="diagram"/>
  <p:tag name="KSO_WM_TEMPLATE_INDEX" val="20202568"/>
  <p:tag name="KSO_WM_UNIT_LAYERLEVEL" val="1"/>
  <p:tag name="KSO_WM_TAG_VERSION" val="1.0"/>
  <p:tag name="KSO_WM_BEAUTIFY_FLAG" val="#wm#"/>
</p:tagLst>
</file>

<file path=ppt/tags/tag4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2568_1*i*15"/>
  <p:tag name="KSO_WM_TEMPLATE_CATEGORY" val="diagram"/>
  <p:tag name="KSO_WM_TEMPLATE_INDEX" val="20202568"/>
  <p:tag name="KSO_WM_UNIT_LAYERLEVEL" val="1"/>
  <p:tag name="KSO_WM_TAG_VERSION" val="1.0"/>
  <p:tag name="KSO_WM_BEAUTIFY_FLAG" val="#wm#"/>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2568_1*i*16"/>
  <p:tag name="KSO_WM_TEMPLATE_CATEGORY" val="diagram"/>
  <p:tag name="KSO_WM_TEMPLATE_INDEX" val="20202568"/>
  <p:tag name="KSO_WM_UNIT_LAYERLEVEL" val="1"/>
  <p:tag name="KSO_WM_TAG_VERSION" val="1.0"/>
  <p:tag name="KSO_WM_BEAUTIFY_FLAG" val="#wm#"/>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2568_1*i*17"/>
  <p:tag name="KSO_WM_TEMPLATE_CATEGORY" val="diagram"/>
  <p:tag name="KSO_WM_TEMPLATE_INDEX" val="20202568"/>
  <p:tag name="KSO_WM_UNIT_LAYERLEVEL" val="1"/>
  <p:tag name="KSO_WM_TAG_VERSION" val="1.0"/>
  <p:tag name="KSO_WM_BEAUTIFY_FLAG" val="#wm#"/>
</p:tagLst>
</file>

<file path=ppt/tags/tag4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489.xml><?xml version="1.0" encoding="utf-8"?>
<p:tagLst xmlns:p="http://schemas.openxmlformats.org/presentationml/2006/main">
  <p:tag name="KSO_WM_UNIT_TEXT_PART_ID_V2" val="a-3-1"/>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2568_1*a*1"/>
  <p:tag name="KSO_WM_TEMPLATE_CATEGORY" val="diagram"/>
  <p:tag name="KSO_WM_TEMPLATE_INDEX" val="20202568"/>
  <p:tag name="KSO_WM_UNIT_LAYERLEVEL" val="1"/>
  <p:tag name="KSO_WM_TAG_VERSION" val="1.0"/>
  <p:tag name="KSO_WM_BEAUTIFY_FLAG" val="#wm#"/>
  <p:tag name="KSO_WM_UNIT_PRESET_TEXT" val="单击此处添加大标题内容"/>
</p:tagLst>
</file>

<file path=ppt/tags/tag4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490.xml><?xml version="1.0" encoding="utf-8"?>
<p:tagLst xmlns:p="http://schemas.openxmlformats.org/presentationml/2006/main">
  <p:tag name="KSO_WM_SLIDE_ID" val="diagram2020256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24*543"/>
  <p:tag name="KSO_WM_SLIDE_POSITION" val="-25*0"/>
  <p:tag name="KSO_WM_TAG_VERSION" val="1.0"/>
  <p:tag name="KSO_WM_BEAUTIFY_FLAG" val="#wm#"/>
  <p:tag name="KSO_WM_TEMPLATE_CATEGORY" val="diagram"/>
  <p:tag name="KSO_WM_TEMPLATE_INDEX" val="20202568"/>
  <p:tag name="KSO_WM_SLIDE_LAYOUT" val="a_f"/>
  <p:tag name="KSO_WM_SLIDE_LAYOUT_CNT" val="1_2"/>
</p:tagLst>
</file>

<file path=ppt/tags/tag4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2568_1*i*1"/>
  <p:tag name="KSO_WM_TEMPLATE_CATEGORY" val="diagram"/>
  <p:tag name="KSO_WM_TEMPLATE_INDEX" val="20202568"/>
  <p:tag name="KSO_WM_UNIT_LAYERLEVEL" val="1"/>
  <p:tag name="KSO_WM_TAG_VERSION" val="1.0"/>
  <p:tag name="KSO_WM_BEAUTIFY_FLAG" val="#wm#"/>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2568_1*i*2"/>
  <p:tag name="KSO_WM_TEMPLATE_CATEGORY" val="diagram"/>
  <p:tag name="KSO_WM_TEMPLATE_INDEX" val="20202568"/>
  <p:tag name="KSO_WM_UNIT_LAYERLEVEL" val="1"/>
  <p:tag name="KSO_WM_TAG_VERSION" val="1.0"/>
  <p:tag name="KSO_WM_BEAUTIFY_FLAG" val="#wm#"/>
</p:tagLst>
</file>

<file path=ppt/tags/tag4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2568_1*i*3"/>
  <p:tag name="KSO_WM_TEMPLATE_CATEGORY" val="diagram"/>
  <p:tag name="KSO_WM_TEMPLATE_INDEX" val="20202568"/>
  <p:tag name="KSO_WM_UNIT_LAYERLEVEL" val="1"/>
  <p:tag name="KSO_WM_TAG_VERSION" val="1.0"/>
  <p:tag name="KSO_WM_BEAUTIFY_FLAG" val="#wm#"/>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2568_1*i*4"/>
  <p:tag name="KSO_WM_TEMPLATE_CATEGORY" val="diagram"/>
  <p:tag name="KSO_WM_TEMPLATE_INDEX" val="20202568"/>
  <p:tag name="KSO_WM_UNIT_LAYERLEVEL" val="1"/>
  <p:tag name="KSO_WM_TAG_VERSION" val="1.0"/>
  <p:tag name="KSO_WM_BEAUTIFY_FLAG" val="#wm#"/>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2568_1*i*5"/>
  <p:tag name="KSO_WM_TEMPLATE_CATEGORY" val="diagram"/>
  <p:tag name="KSO_WM_TEMPLATE_INDEX" val="20202568"/>
  <p:tag name="KSO_WM_UNIT_LAYERLEVEL" val="1"/>
  <p:tag name="KSO_WM_TAG_VERSION" val="1.0"/>
  <p:tag name="KSO_WM_BEAUTIFY_FLAG" val="#wm#"/>
</p:tagLst>
</file>

<file path=ppt/tags/tag4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2568_1*i*6"/>
  <p:tag name="KSO_WM_TEMPLATE_CATEGORY" val="diagram"/>
  <p:tag name="KSO_WM_TEMPLATE_INDEX" val="20202568"/>
  <p:tag name="KSO_WM_UNIT_LAYERLEVEL" val="1"/>
  <p:tag name="KSO_WM_TAG_VERSION" val="1.0"/>
  <p:tag name="KSO_WM_BEAUTIFY_FLAG" val="#wm#"/>
</p:tagLst>
</file>

<file path=ppt/tags/tag4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diagram20202568_1*i*7"/>
  <p:tag name="KSO_WM_TEMPLATE_CATEGORY" val="diagram"/>
  <p:tag name="KSO_WM_TEMPLATE_INDEX" val="20202568"/>
  <p:tag name="KSO_WM_UNIT_LAYERLEVEL" val="1"/>
  <p:tag name="KSO_WM_TAG_VERSION" val="1.0"/>
  <p:tag name="KSO_WM_BEAUTIFY_FLAG" val="#wm#"/>
</p:tagLst>
</file>

<file path=ppt/tags/tag4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diagram20202568_1*i*8"/>
  <p:tag name="KSO_WM_TEMPLATE_CATEGORY" val="diagram"/>
  <p:tag name="KSO_WM_TEMPLATE_INDEX" val="20202568"/>
  <p:tag name="KSO_WM_UNIT_LAYERLEVEL" val="1"/>
  <p:tag name="KSO_WM_TAG_VERSION" val="1.0"/>
  <p:tag name="KSO_WM_BEAUTIFY_FLAG" val="#wm#"/>
</p:tagLst>
</file>

<file path=ppt/tags/tag4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diagram20202568_1*i*9"/>
  <p:tag name="KSO_WM_TEMPLATE_CATEGORY" val="diagram"/>
  <p:tag name="KSO_WM_TEMPLATE_INDEX" val="20202568"/>
  <p:tag name="KSO_WM_UNIT_LAYERLEVEL" val="1"/>
  <p:tag name="KSO_WM_TAG_VERSION" val="1.0"/>
  <p:tag name="KSO_WM_BEAUTIFY_FLAG" val="#wm#"/>
</p:tagLst>
</file>

<file path=ppt/tags/tag5.xml><?xml version="1.0" encoding="utf-8"?>
<p:tagLst xmlns:p="http://schemas.openxmlformats.org/presentationml/2006/main">
  <p:tag name="KSO_WM_UNIT_BLOCK" val="0"/>
  <p:tag name="KSO_WM_UNIT_DEC_AREA_ID" val="303ac80650b24689b012353c79068f11"/>
  <p:tag name="KSO_WM_UNIT_HIGHLIGHT" val="0"/>
  <p:tag name="KSO_WM_UNIT_COMPATIBLE" val="0"/>
  <p:tag name="KSO_WM_UNIT_DIAGRAM_ISNUMVISUAL" val="0"/>
  <p:tag name="KSO_WM_UNIT_DIAGRAM_ISREFERUNIT" val="0"/>
  <p:tag name="KSO_WM_UNIT_TYPE" val="i"/>
  <p:tag name="KSO_WM_UNIT_INDEX" val="1"/>
  <p:tag name="KSO_WM_UNIT_ID" val="custom20225372_1*i*1"/>
  <p:tag name="KSO_WM_TEMPLATE_CATEGORY" val="custom"/>
  <p:tag name="KSO_WM_TEMPLATE_INDEX" val="20225372"/>
  <p:tag name="KSO_WM_UNIT_LAYERLEVEL" val="1"/>
  <p:tag name="KSO_WM_TAG_VERSION" val="1.0"/>
  <p:tag name="KSO_WM_BEAUTIFY_FLAG" val="#wm#"/>
  <p:tag name="KSO_WM_UNIT_SM_LIMIT_TYPE" val="3"/>
  <p:tag name="KSO_WM_UNIT_DECORATE_INFO" val="{&quot;DecorateInfoH&quot;:{&quot;IsAbs&quot;:true},&quot;DecorateInfoW&quot;:{&quot;IsAbs&quot;:false},&quot;DecorateInfoX&quot;:{&quot;IsAbs&quot;:true,&quot;Pos&quot;:1},&quot;DecorateInfoY&quot;:{&quot;IsAbs&quot;:true,&quot;Pos&quot;:2},&quot;ReferentInfo&quot;:{&quot;Id&quot;:&quot;423c5dc3c14e44aba4e66c6d2297f20b&quot;,&quot;X&quot;:{&quot;Pos&quot;:1},&quot;Y&quot;:{&quot;Pos&quot;:0}},&quot;whChangeMode&quot;:0}"/>
  <p:tag name="KSO_WM_CHIP_GROUPID" val="6171378354cda7cf43aea6a7"/>
  <p:tag name="KSO_WM_CHIP_XID" val="6171378354cda7cf43aea6a5"/>
  <p:tag name="KSO_WM_CHIP_FILLAREA_FILL_RULE" val="{&quot;fill_align&quot;:&quot;cb&quot;,&quot;fill_mode&quot;:&quot;adaptive&quot;,&quot;sacle_strategy&quot;:&quot;smart&quot;}"/>
  <p:tag name="KSO_WM_UNIT_DEC_SUPPORTCHANGEPIC" val="0"/>
  <p:tag name="KSO_WM_UNIT_DEC_CHANGEPICRESERVED" val="0"/>
  <p:tag name="KSO_WM_ASSEMBLE_CHIP_INDEX" val="aa1ff129554d4e6197ff6b008da51e8f"/>
  <p:tag name="KSO_WM_UNIT_FILL_FORE_SCHEMECOLOR_INDEX_BRIGHTNESS" val="0.15"/>
  <p:tag name="KSO_WM_UNIT_FILL_FORE_SCHEMECOLOR_INDEX" val="13"/>
  <p:tag name="KSO_WM_UNIT_FILL_TYPE" val="1"/>
  <p:tag name="KSO_WM_UNIT_TEXT_FILL_FORE_SCHEMECOLOR_INDEX_BRIGHTNESS" val="0.15"/>
  <p:tag name="KSO_WM_UNIT_TEXT_FILL_FORE_SCHEMECOLOR_INDEX" val="13"/>
  <p:tag name="KSO_WM_UNIT_TEXT_FILL_TYPE" val="1"/>
  <p:tag name="KSO_WM_UNIT_VALUE" val="3"/>
  <p:tag name="KSO_WM_TEMPLATE_ASSEMBLE_XID" val="6315c08259d53ee3cde36347"/>
  <p:tag name="KSO_WM_TEMPLATE_ASSEMBLE_GROUPID" val="62ec724b295c1bf6da6bbc28"/>
</p:tagLst>
</file>

<file path=ppt/tags/tag5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diagram20202568_1*i*10"/>
  <p:tag name="KSO_WM_TEMPLATE_CATEGORY" val="diagram"/>
  <p:tag name="KSO_WM_TEMPLATE_INDEX" val="20202568"/>
  <p:tag name="KSO_WM_UNIT_LAYERLEVEL" val="1"/>
  <p:tag name="KSO_WM_TAG_VERSION" val="1.0"/>
  <p:tag name="KSO_WM_BEAUTIFY_FLAG" val="#wm#"/>
</p:tagLst>
</file>

<file path=ppt/tags/tag5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diagram20202568_1*i*11"/>
  <p:tag name="KSO_WM_TEMPLATE_CATEGORY" val="diagram"/>
  <p:tag name="KSO_WM_TEMPLATE_INDEX" val="20202568"/>
  <p:tag name="KSO_WM_UNIT_LAYERLEVEL" val="1"/>
  <p:tag name="KSO_WM_TAG_VERSION" val="1.0"/>
  <p:tag name="KSO_WM_BEAUTIFY_FLAG" val="#wm#"/>
</p:tagLst>
</file>

<file path=ppt/tags/tag5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diagram20202568_1*i*12"/>
  <p:tag name="KSO_WM_TEMPLATE_CATEGORY" val="diagram"/>
  <p:tag name="KSO_WM_TEMPLATE_INDEX" val="20202568"/>
  <p:tag name="KSO_WM_UNIT_LAYERLEVEL" val="1"/>
  <p:tag name="KSO_WM_TAG_VERSION" val="1.0"/>
  <p:tag name="KSO_WM_BEAUTIFY_FLAG" val="#wm#"/>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diagram20202568_1*i*13"/>
  <p:tag name="KSO_WM_TEMPLATE_CATEGORY" val="diagram"/>
  <p:tag name="KSO_WM_TEMPLATE_INDEX" val="20202568"/>
  <p:tag name="KSO_WM_UNIT_LAYERLEVEL" val="1"/>
  <p:tag name="KSO_WM_TAG_VERSION" val="1.0"/>
  <p:tag name="KSO_WM_BEAUTIFY_FLAG" val="#wm#"/>
</p:tagLst>
</file>

<file path=ppt/tags/tag5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diagram20202568_1*i*14"/>
  <p:tag name="KSO_WM_TEMPLATE_CATEGORY" val="diagram"/>
  <p:tag name="KSO_WM_TEMPLATE_INDEX" val="20202568"/>
  <p:tag name="KSO_WM_UNIT_LAYERLEVEL" val="1"/>
  <p:tag name="KSO_WM_TAG_VERSION" val="1.0"/>
  <p:tag name="KSO_WM_BEAUTIFY_FLAG" val="#wm#"/>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diagram20202568_1*i*15"/>
  <p:tag name="KSO_WM_TEMPLATE_CATEGORY" val="diagram"/>
  <p:tag name="KSO_WM_TEMPLATE_INDEX" val="20202568"/>
  <p:tag name="KSO_WM_UNIT_LAYERLEVEL" val="1"/>
  <p:tag name="KSO_WM_TAG_VERSION" val="1.0"/>
  <p:tag name="KSO_WM_BEAUTIFY_FLAG" val="#wm#"/>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diagram20202568_1*i*16"/>
  <p:tag name="KSO_WM_TEMPLATE_CATEGORY" val="diagram"/>
  <p:tag name="KSO_WM_TEMPLATE_INDEX" val="20202568"/>
  <p:tag name="KSO_WM_UNIT_LAYERLEVEL" val="1"/>
  <p:tag name="KSO_WM_TAG_VERSION" val="1.0"/>
  <p:tag name="KSO_WM_BEAUTIFY_FLAG" val="#wm#"/>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diagram20202568_1*i*17"/>
  <p:tag name="KSO_WM_TEMPLATE_CATEGORY" val="diagram"/>
  <p:tag name="KSO_WM_TEMPLATE_INDEX" val="20202568"/>
  <p:tag name="KSO_WM_UNIT_LAYERLEVEL" val="1"/>
  <p:tag name="KSO_WM_TAG_VERSION" val="1.0"/>
  <p:tag name="KSO_WM_BEAUTIFY_FLAG" val="#wm#"/>
</p:tagLst>
</file>

<file path=ppt/tags/tag5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8"/>
  <p:tag name="KSO_WM_UNIT_ID" val="diagram20202568_1*i*18"/>
  <p:tag name="KSO_WM_TEMPLATE_CATEGORY" val="diagram"/>
  <p:tag name="KSO_WM_TEMPLATE_INDEX" val="20202568"/>
  <p:tag name="KSO_WM_UNIT_LAYERLEVEL" val="1"/>
  <p:tag name="KSO_WM_TAG_VERSION" val="1.0"/>
  <p:tag name="KSO_WM_BEAUTIFY_FLAG" val="#wm#"/>
</p:tagLst>
</file>

<file path=ppt/tags/tag509.xml><?xml version="1.0" encoding="utf-8"?>
<p:tagLst xmlns:p="http://schemas.openxmlformats.org/presentationml/2006/main">
  <p:tag name="KSO_WM_UNIT_TEXT_PART_ID_V2" val="a-3-1"/>
  <p:tag name="KSO_WM_UNIT_ISCONTENTSTITLE" val="0"/>
  <p:tag name="KSO_WM_UNIT_NOCLEAR" val="0"/>
  <p:tag name="KSO_WM_UNIT_VALUE" val="17"/>
  <p:tag name="KSO_WM_UNIT_HIGHLIGHT" val="0"/>
  <p:tag name="KSO_WM_UNIT_COMPATIBLE" val="0"/>
  <p:tag name="KSO_WM_UNIT_DIAGRAM_ISNUMVISUAL" val="0"/>
  <p:tag name="KSO_WM_UNIT_DIAGRAM_ISREFERUNIT" val="0"/>
  <p:tag name="KSO_WM_UNIT_TYPE" val="a"/>
  <p:tag name="KSO_WM_UNIT_INDEX" val="1"/>
  <p:tag name="KSO_WM_UNIT_ID" val="diagram20202568_1*a*1"/>
  <p:tag name="KSO_WM_TEMPLATE_CATEGORY" val="diagram"/>
  <p:tag name="KSO_WM_TEMPLATE_INDEX" val="20202568"/>
  <p:tag name="KSO_WM_UNIT_LAYERLEVEL" val="1"/>
  <p:tag name="KSO_WM_TAG_VERSION" val="1.0"/>
  <p:tag name="KSO_WM_BEAUTIFY_FLAG" val="#wm#"/>
  <p:tag name="KSO_WM_UNIT_PRESET_TEXT" val="单击此处添加大标题内容"/>
</p:tagLst>
</file>

<file path=ppt/tags/tag5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10.xml><?xml version="1.0" encoding="utf-8"?>
<p:tagLst xmlns:p="http://schemas.openxmlformats.org/presentationml/2006/main">
  <p:tag name="KSO_WM_SLIDE_ID" val="diagram20202568_1"/>
  <p:tag name="KSO_WM_TEMPLATE_SUBCATEGORY" val="0"/>
  <p:tag name="KSO_WM_TEMPLATE_MASTER_TYPE" val="0"/>
  <p:tag name="KSO_WM_TEMPLATE_COLOR_TYPE" val="1"/>
  <p:tag name="KSO_WM_SLIDE_TYPE" val="text"/>
  <p:tag name="KSO_WM_SLIDE_SUBTYPE" val="pureTxt"/>
  <p:tag name="KSO_WM_SLIDE_ITEM_CNT" val="0"/>
  <p:tag name="KSO_WM_SLIDE_INDEX" val="1"/>
  <p:tag name="KSO_WM_SLIDE_SIZE" val="1024*543"/>
  <p:tag name="KSO_WM_SLIDE_POSITION" val="-25*0"/>
  <p:tag name="KSO_WM_TAG_VERSION" val="1.0"/>
  <p:tag name="KSO_WM_BEAUTIFY_FLAG" val="#wm#"/>
  <p:tag name="KSO_WM_TEMPLATE_CATEGORY" val="diagram"/>
  <p:tag name="KSO_WM_TEMPLATE_INDEX" val="20202568"/>
  <p:tag name="KSO_WM_SLIDE_LAYOUT" val="a_f"/>
  <p:tag name="KSO_WM_SLIDE_LAYOUT_CNT" val="1_2"/>
</p:tagLst>
</file>

<file path=ppt/tags/tag511.xml><?xml version="1.0" encoding="utf-8"?>
<p:tagLst xmlns:p="http://schemas.openxmlformats.org/presentationml/2006/main">
  <p:tag name="KSO_WM_UNIT_SUBTYPE" val="a"/>
  <p:tag name="KSO_WM_UNIT_PRESET_TEXT" val="THANKS FOR WATCHING"/>
  <p:tag name="KSO_WM_UNIT_NOCLEAR" val="0"/>
  <p:tag name="KSO_WM_UNIT_VALUE" val="40"/>
  <p:tag name="KSO_WM_UNIT_HIGHLIGHT" val="0"/>
  <p:tag name="KSO_WM_UNIT_COMPATIBLE" val="0"/>
  <p:tag name="KSO_WM_UNIT_DIAGRAM_ISNUMVISUAL" val="0"/>
  <p:tag name="KSO_WM_UNIT_DIAGRAM_ISREFERUNIT" val="0"/>
  <p:tag name="KSO_WM_UNIT_TYPE" val="f"/>
  <p:tag name="KSO_WM_UNIT_INDEX" val="1"/>
  <p:tag name="KSO_WM_UNIT_ID" val="custom20225363_22*f*1"/>
  <p:tag name="KSO_WM_TEMPLATE_CATEGORY" val="custom"/>
  <p:tag name="KSO_WM_TEMPLATE_INDEX" val="20225363"/>
  <p:tag name="KSO_WM_UNIT_LAYERLEVEL" val="1"/>
  <p:tag name="KSO_WM_TAG_VERSION" val="1.0"/>
  <p:tag name="KSO_WM_BEAUTIFY_FLAG" val="#wm#"/>
  <p:tag name="KSO_WM_UNIT_DEFAULT_FONT" val="48;50;2"/>
  <p:tag name="KSO_WM_UNIT_BLOCK" val="0"/>
  <p:tag name="KSO_WM_UNIT_DEC_AREA_ID" val="5dc38cc638834c9c9644859392688514"/>
  <p:tag name="KSO_WM_CHIP_GROUPID" val="61930ec218adb49c6c1f3d40"/>
  <p:tag name="KSO_WM_CHIP_XID" val="61930ec218adb49c6c1f3d3d"/>
  <p:tag name="KSO_WM_CHIP_FILLAREA_FILL_RULE" val="{&quot;fill_align&quot;:&quot;lt&quot;,&quot;fill_mode&quot;:&quot;adaptive&quot;,&quot;sacle_strategy&quot;:&quot;smart&quot;}"/>
  <p:tag name="KSO_WM_ASSEMBLE_CHIP_INDEX" val="0ff2eaead2ad4eac8666e186784e1bbf"/>
  <p:tag name="KSO_WM_UNIT_TEXT_FILL_FORE_SCHEMECOLOR_INDEX_BRIGHTNESS" val="0"/>
  <p:tag name="KSO_WM_UNIT_TEXT_FILL_FORE_SCHEMECOLOR_INDEX" val="5"/>
  <p:tag name="KSO_WM_UNIT_TEXT_FILL_TYPE" val="1"/>
</p:tagLst>
</file>

<file path=ppt/tags/tag512.xml><?xml version="1.0" encoding="utf-8"?>
<p:tagLst xmlns:p="http://schemas.openxmlformats.org/presentationml/2006/main">
  <p:tag name="KSO_WM_UNIT_SUBTYPE" val="a"/>
  <p:tag name="KSO_WM_UNIT_PRESET_TEXT" val="202X"/>
  <p:tag name="KSO_WM_UNIT_NOCLEAR" val="0"/>
  <p:tag name="KSO_WM_UNIT_VALUE" val="14"/>
  <p:tag name="KSO_WM_UNIT_HIGHLIGHT" val="0"/>
  <p:tag name="KSO_WM_UNIT_COMPATIBLE" val="0"/>
  <p:tag name="KSO_WM_UNIT_DIAGRAM_ISNUMVISUAL" val="0"/>
  <p:tag name="KSO_WM_UNIT_DIAGRAM_ISREFERUNIT" val="0"/>
  <p:tag name="KSO_WM_UNIT_TYPE" val="f"/>
  <p:tag name="KSO_WM_UNIT_INDEX" val="2"/>
  <p:tag name="KSO_WM_UNIT_ID" val="custom20225363_22*f*2"/>
  <p:tag name="KSO_WM_TEMPLATE_CATEGORY" val="custom"/>
  <p:tag name="KSO_WM_TEMPLATE_INDEX" val="20225363"/>
  <p:tag name="KSO_WM_UNIT_LAYERLEVEL" val="1"/>
  <p:tag name="KSO_WM_TAG_VERSION" val="1.0"/>
  <p:tag name="KSO_WM_BEAUTIFY_FLAG" val="#wm#"/>
  <p:tag name="KSO_WM_UNIT_DEFAULT_FONT" val="60;66;2"/>
  <p:tag name="KSO_WM_UNIT_BLOCK" val="0"/>
  <p:tag name="KSO_WM_UNIT_DEC_AREA_ID" val="8e5de2095a3144888915fe06d5b197b9"/>
  <p:tag name="KSO_WM_CHIP_GROUPID" val="61930ec218adb49c6c1f3d40"/>
  <p:tag name="KSO_WM_CHIP_XID" val="61930ec218adb49c6c1f3d3d"/>
  <p:tag name="KSO_WM_CHIP_FILLAREA_FILL_RULE" val="{&quot;fill_align&quot;:&quot;lt&quot;,&quot;fill_mode&quot;:&quot;adaptive&quot;,&quot;sacle_strategy&quot;:&quot;smart&quot;}"/>
  <p:tag name="KSO_WM_ASSEMBLE_CHIP_INDEX" val="0ff2eaead2ad4eac8666e186784e1bbf"/>
  <p:tag name="KSO_WM_UNIT_TEXT_FILL_FORE_SCHEMECOLOR_INDEX_BRIGHTNESS" val="0"/>
  <p:tag name="KSO_WM_UNIT_TEXT_FILL_FORE_SCHEMECOLOR_INDEX" val="5"/>
  <p:tag name="KSO_WM_UNIT_TEXT_FILL_TYPE" val="1"/>
  <p:tag name="KSO_WM_UNIT_TEXT_FORE_SCHEMECOLOR_INDEX_BRIGHTNESS" val="0"/>
  <p:tag name="KSO_WM_UNIT_TEXT_FORE_SCHEMECOLOR_INDEX" val="5"/>
  <p:tag name="KSO_WM_UNIT_TEXT_LINE_FILL_TYPE" val="2"/>
</p:tagLst>
</file>

<file path=ppt/tags/tag513.xml><?xml version="1.0" encoding="utf-8"?>
<p:tagLst xmlns:p="http://schemas.openxmlformats.org/presentationml/2006/main">
  <p:tag name="KSO_WM_BEAUTIFY_FLAG" val="#wm#"/>
  <p:tag name="KSO_WM_TEMPLATE_CATEGORY" val="custom"/>
  <p:tag name="KSO_WM_TEMPLATE_INDEX" val="20225363"/>
  <p:tag name="KSO_WM_SLIDE_ID" val="custom20225363_22"/>
  <p:tag name="KSO_WM_TEMPLATE_SUBCATEGORY" val="21"/>
  <p:tag name="KSO_WM_TEMPLATE_MASTER_TYPE" val="1"/>
  <p:tag name="KSO_WM_TEMPLATE_COLOR_TYPE" val="1"/>
  <p:tag name="KSO_WM_SLIDE_ITEM_CNT" val="0"/>
  <p:tag name="KSO_WM_SLIDE_INDEX" val="22"/>
  <p:tag name="KSO_WM_TAG_VERSION" val="1.0"/>
  <p:tag name="KSO_WM_SLIDE_LAYOUT" val="a_f"/>
  <p:tag name="KSO_WM_SLIDE_LAYOUT_CNT" val="1_2"/>
  <p:tag name="KSO_WM_CHIP_INFOS" val="{&quot;type&quot;:0,&quot;layout_type&quot;:&quot;1_NF_RC_5&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扁平风&quot;,&quot;手绘风&quot;,&quot;立体风&quot;,&quot;炫酷&quot;,&quot;复古风&quot;,&quot;科技风&quot;,&quot;水彩风&quot;,&quot;ios风&quot;,&quot;快闪&quot;,&quot;波普风&quot;,&quot;孟菲斯&quot;,&quot;蒸汽波&quot;,&quot;MBE&quot;,&quot;剪纸风&quot;,&quot;酸性风&quot;,&quot;像素风&quot;,&quot;涂鸦风&quot;,&quot;实景&quot;]},&quot;slide_type&quot;:[&quot;title&quot;,&quot;sectionTitle&quot;,&quot;contents&quot;,&quot;endPage&quot;],&quot;useType&quot;:[&quot;ppt&quot;]}"/>
  <p:tag name="KSO_WM_CHIP_XID" val="6193120518adb49c6c1f3d53"/>
  <p:tag name="KSO_WM_CHIP_FILLPROP" val="[[{&quot;text_align&quot;:&quot;lm&quot;,&quot;text_direction&quot;:&quot;horizontal&quot;,&quot;support_big_font&quot;:false,&quot;picture_toward&quot;:0,&quot;picture_dockside&quot;:[],&quot;fill_id&quot;:&quot;ab4ca4bf79834d168b50295893c7cdcb&quot;,&quot;fill_align&quot;:&quot;lm&quot;,&quot;chip_types&quot;:[&quot;diagram&quot;,&quot;header&quot;]}],[{&quot;text_align&quot;:&quot;cm&quot;,&quot;text_direction&quot;:&quot;horizontal&quot;,&quot;support_big_font&quot;:false,&quot;picture_toward&quot;:0,&quot;picture_dockside&quot;:[],&quot;fill_id&quot;:&quot;ab4ca4bf79834d168b50295893c7cdcb&quot;,&quot;fill_align&quot;:&quot;cm&quot;,&quot;chip_types&quot;:[&quot;diagram&quot;]}],[{&quot;text_align&quot;:&quot;cm&quot;,&quot;text_direction&quot;:&quot;horizontal&quot;,&quot;support_big_font&quot;:false,&quot;picture_toward&quot;:0,&quot;picture_dockside&quot;:[],&quot;fill_id&quot;:&quot;ab4ca4bf79834d168b50295893c7cdcb&quot;,&quot;fill_align&quot;:&quot;lm&quot;,&quot;chip_types&quot;:[&quot;diagram&quot;]}],[{&quot;text_align&quot;:&quot;lm&quot;,&quot;text_direction&quot;:&quot;horizontal&quot;,&quot;support_big_font&quot;:false,&quot;picture_toward&quot;:0,&quot;picture_dockside&quot;:[],&quot;fill_id&quot;:&quot;ab4ca4bf79834d168b50295893c7cdcb&quot;,&quot;fill_align&quot;:&quot;cm&quot;,&quot;chip_types&quot;:[&quot;diagram&quot;]}],[{&quot;text_align&quot;:&quot;rm&quot;,&quot;text_direction&quot;:&quot;horizontal&quot;,&quot;support_big_font&quot;:false,&quot;picture_toward&quot;:0,&quot;picture_dockside&quot;:[],&quot;fill_id&quot;:&quot;ab4ca4bf79834d168b50295893c7cdcb&quot;,&quot;fill_align&quot;:&quot;rm&quot;,&quot;chip_types&quot;:[&quot;header&quot;]}],[{&quot;text_align&quot;:&quot;rm&quot;,&quot;text_direction&quot;:&quot;horizontal&quot;,&quot;support_big_font&quot;:false,&quot;picture_toward&quot;:0,&quot;picture_dockside&quot;:[],&quot;fill_id&quot;:&quot;ab4ca4bf79834d168b50295893c7cdcb&quot;,&quot;fill_align&quot;:&quot;lm&quot;,&quot;chip_types&quot;:[&quot;header&quot;]}],[{&quot;text_align&quot;:&quot;lm&quot;,&quot;text_direction&quot;:&quot;horizontal&quot;,&quot;support_big_font&quot;:false,&quot;picture_toward&quot;:0,&quot;picture_dockside&quot;:[],&quot;fill_id&quot;:&quot;ab4ca4bf79834d168b50295893c7cdcb&quot;,&quot;fill_align&quot;:&quot;lt&quot;,&quot;chip_types&quot;:[&quot;header&quot;]}],[{&quot;text_align&quot;:&quot;cm&quot;,&quot;text_direction&quot;:&quot;horizontal&quot;,&quot;support_big_font&quot;:false,&quot;picture_toward&quot;:0,&quot;picture_dockside&quot;:[],&quot;fill_id&quot;:&quot;ab4ca4bf79834d168b50295893c7cdcb&quot;,&quot;fill_align&quot;:&quot;lt&quot;,&quot;chip_types&quot;:[&quot;header&quot;]}],[{&quot;text_align&quot;:&quot;rm&quot;,&quot;text_direction&quot;:&quot;horizontal&quot;,&quot;support_big_font&quot;:false,&quot;picture_toward&quot;:0,&quot;picture_dockside&quot;:[],&quot;fill_id&quot;:&quot;ab4ca4bf79834d168b50295893c7cdcb&quot;,&quot;fill_align&quot;:&quot;lt&quot;,&quot;chip_types&quot;:[&quot;header&quot;]}],[{&quot;text_align&quot;:&quot;rm&quot;,&quot;text_direction&quot;:&quot;horizontal&quot;,&quot;support_big_font&quot;:false,&quot;picture_toward&quot;:0,&quot;picture_dockside&quot;:[],&quot;fill_id&quot;:&quot;ab4ca4bf79834d168b50295893c7cdcb&quot;,&quot;fill_align&quot;:&quot;cm&quot;,&quot;chip_types&quot;:[&quot;header&quot;]}],[{&quot;text_align&quot;:&quot;cm&quot;,&quot;text_direction&quot;:&quot;horizontal&quot;,&quot;support_big_font&quot;:false,&quot;picture_toward&quot;:0,&quot;picture_dockside&quot;:[],&quot;fill_id&quot;:&quot;ab4ca4bf79834d168b50295893c7cdcb&quot;,&quot;fill_align&quot;:&quot;ct&quot;,&quot;chip_types&quot;:[&quot;header&quot;]}],[{&quot;text_align&quot;:&quot;lm&quot;,&quot;text_direction&quot;:&quot;horizontal&quot;,&quot;support_big_font&quot;:false,&quot;picture_toward&quot;:0,&quot;picture_dockside&quot;:[],&quot;fill_id&quot;:&quot;ab4ca4bf79834d168b50295893c7cdcb&quot;,&quot;fill_align&quot;:&quot;ct&quot;,&quot;chip_types&quot;:[&quot;header&quot;]}],[{&quot;text_align&quot;:&quot;rm&quot;,&quot;text_direction&quot;:&quot;horizontal&quot;,&quot;support_big_font&quot;:false,&quot;picture_toward&quot;:0,&quot;picture_dockside&quot;:[],&quot;fill_id&quot;:&quot;ab4ca4bf79834d168b50295893c7cdcb&quot;,&quot;fill_align&quot;:&quot;ct&quot;,&quot;chip_types&quot;:[&quot;header&quot;]}],[{&quot;text_align&quot;:&quot;lm&quot;,&quot;text_direction&quot;:&quot;horizontal&quot;,&quot;support_big_font&quot;:false,&quot;picture_toward&quot;:0,&quot;picture_dockside&quot;:[],&quot;fill_id&quot;:&quot;ab4ca4bf79834d168b50295893c7cdcb&quot;,&quot;fill_align&quot;:&quot;rm&quot;,&quot;chip_types&quot;:[&quot;header&quot;]}],[{&quot;text_align&quot;:&quot;cm&quot;,&quot;text_direction&quot;:&quot;horizontal&quot;,&quot;support_big_font&quot;:false,&quot;picture_toward&quot;:0,&quot;picture_dockside&quot;:[],&quot;fill_id&quot;:&quot;ab4ca4bf79834d168b50295893c7cdcb&quot;,&quot;fill_align&quot;:&quot;rm&quot;,&quot;chip_types&quot;:[&quot;header&quot;]}],[{&quot;text_align&quot;:&quot;lm&quot;,&quot;text_direction&quot;:&quot;horizontal&quot;,&quot;support_big_font&quot;:false,&quot;picture_toward&quot;:0,&quot;picture_dockside&quot;:[],&quot;fill_id&quot;:&quot;ab4ca4bf79834d168b50295893c7cdcb&quot;,&quot;fill_align&quot;:&quot;rt&quot;,&quot;chip_types&quot;:[&quot;header&quot;]}],[{&quot;text_align&quot;:&quot;cm&quot;,&quot;text_direction&quot;:&quot;horizontal&quot;,&quot;support_big_font&quot;:false,&quot;picture_toward&quot;:0,&quot;picture_dockside&quot;:[],&quot;fill_id&quot;:&quot;ab4ca4bf79834d168b50295893c7cdcb&quot;,&quot;fill_align&quot;:&quot;rt&quot;,&quot;chip_types&quot;:[&quot;header&quot;]}],[{&quot;text_align&quot;:&quot;rm&quot;,&quot;text_direction&quot;:&quot;horizontal&quot;,&quot;support_big_font&quot;:false,&quot;picture_toward&quot;:0,&quot;picture_dockside&quot;:[],&quot;fill_id&quot;:&quot;ab4ca4bf79834d168b50295893c7cdcb&quot;,&quot;fill_align&quot;:&quot;rt&quot;,&quot;chip_types&quot;:[&quot;header&quot;]}]]"/>
  <p:tag name="KSO_WM_CHIP_DECFILLPROP" val="[]"/>
  <p:tag name="KSO_WM_CHIP_GROUPID" val="6193120518adb49c6c1f3d55"/>
  <p:tag name="KSO_WM_SLIDE_LAYOUT_INFO" val="{&quot;id&quot;:&quot;2022-09-02T14:12:39&quot;,&quot;margin&quot;:{&quot;bottom&quot;:1.1818056106567383,&quot;left&quot;:8.7471246719360352,&quot;right&quot;:4.738196849822998,&quot;top&quot;:1.1818056106567383},&quot;type&quot;:0}"/>
  <p:tag name="KSO_WM_SLIDE_BK_DARK_LIGHT" val="2"/>
  <p:tag name="KSO_WM_SLIDE_BACKGROUND_TYPE" val="general"/>
  <p:tag name="KSO_WM_SLIDE_SUPPORT_FEATURE_TYPE" val="0"/>
  <p:tag name="KSO_WM_SLIDE_TYPE" val="endPage"/>
  <p:tag name="KSO_WM_CHIP_COLORING" val="1"/>
  <p:tag name="KSO_WM_SLIDE_SUBTYPE" val="pureTxt"/>
  <p:tag name="KSO_WM_TEMPLATE_ASSEMBLE_XID" val="63119e23a35593066d09bf82"/>
  <p:tag name="KSO_WM_TEMPLATE_ASSEMBLE_GROUPID" val="62eb8d88295c1bf6da6badc4"/>
</p:tagLst>
</file>

<file path=ppt/tags/tag5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54.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b16f463fc4e9473a913d6e56e11b8f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505453c7cf84cda8cea5e37308b14b2"/>
</p:tagLst>
</file>

<file path=ppt/tags/tag55.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9*i*1"/>
  <p:tag name="KSO_WM_BEAUTIFY_FLAG" val="#wm#"/>
  <p:tag name="KSO_WM_TAG_VERSION" val="1.0"/>
  <p:tag name="KSO_WM_CHIP_GROUPID" val="62ec724b295c1bf6da6bbc28"/>
  <p:tag name="KSO_WM_CHIP_XID" val="62ec724c295c1bf6da6bbc33"/>
  <p:tag name="KSO_WM_UNIT_DEC_AREA_ID" val="df197171c3d44efaa3431e10ad7011aa"/>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bb35ea779f34815a997aa4ffa4faa39"/>
</p:tagLst>
</file>

<file path=ppt/tags/tag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xml><?xml version="1.0" encoding="utf-8"?>
<p:tagLst xmlns:p="http://schemas.openxmlformats.org/presentationml/2006/main">
  <p:tag name="KSO_WM_UNIT_DEFAULT_FONT" val="66;80;2"/>
  <p:tag name="KSO_WM_UNIT_BLOCK" val="0"/>
  <p:tag name="KSO_WM_UNIT_DEC_AREA_ID" val="d46bca50666f4fb68e1c703178224ea4"/>
  <p:tag name="KSO_WM_UNIT_ISCONTENTSTITLE" val="0"/>
  <p:tag name="KSO_WM_UNIT_ISNUMDGMTITLE" val="0"/>
  <p:tag name="KSO_WM_UNIT_PRESET_TEXT" val="可爱卡通风宣传教育"/>
  <p:tag name="KSO_WM_UNIT_NOCLEAR" val="0"/>
  <p:tag name="KSO_WM_UNIT_VALUE" val="20"/>
  <p:tag name="KSO_WM_UNIT_HIGHLIGHT" val="0"/>
  <p:tag name="KSO_WM_UNIT_COMPATIBLE" val="0"/>
  <p:tag name="KSO_WM_UNIT_DIAGRAM_ISNUMVISUAL" val="0"/>
  <p:tag name="KSO_WM_UNIT_DIAGRAM_ISREFERUNIT" val="0"/>
  <p:tag name="KSO_WM_UNIT_TYPE" val="a"/>
  <p:tag name="KSO_WM_UNIT_INDEX" val="1"/>
  <p:tag name="KSO_WM_UNIT_ID" val="custom20225372_1*a*1"/>
  <p:tag name="KSO_WM_TEMPLATE_CATEGORY" val="custom"/>
  <p:tag name="KSO_WM_TEMPLATE_INDEX" val="20225372"/>
  <p:tag name="KSO_WM_UNIT_LAYERLEVEL" val="1"/>
  <p:tag name="KSO_WM_TAG_VERSION" val="1.0"/>
  <p:tag name="KSO_WM_BEAUTIFY_FLAG" val="#wm#"/>
  <p:tag name="KSO_WM_CHIP_GROUPID" val="6171378354cda7cf43aea6a7"/>
  <p:tag name="KSO_WM_CHIP_XID" val="6171378354cda7cf43aea6a5"/>
  <p:tag name="KSO_WM_CHIP_FILLAREA_FILL_RULE" val="{&quot;fill_align&quot;:&quot;cb&quot;,&quot;fill_mode&quot;:&quot;adaptive&quot;,&quot;sacle_strategy&quot;:&quot;smart&quot;}"/>
  <p:tag name="KSO_WM_ASSEMBLE_CHIP_INDEX" val="aa1ff129554d4e6197ff6b008da51e8f"/>
  <p:tag name="KSO_WM_UNIT_TEXT_FILL_FORE_SCHEMECOLOR_INDEX_BRIGHTNESS" val="0.15"/>
  <p:tag name="KSO_WM_UNIT_TEXT_FILL_FORE_SCHEMECOLOR_INDEX" val="13"/>
  <p:tag name="KSO_WM_UNIT_TEXT_FILL_TYPE" val="1"/>
  <p:tag name="KSO_WM_TEMPLATE_ASSEMBLE_XID" val="6315c08259d53ee3cde36347"/>
  <p:tag name="KSO_WM_TEMPLATE_ASSEMBLE_GROUPID" val="62ec724b295c1bf6da6bbc28"/>
</p:tagLst>
</file>

<file path=ppt/tags/tag60.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2.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b16f463fc4e9473a913d6e56e11b8f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505453c7cf84cda8cea5e37308b14b2"/>
</p:tagLst>
</file>

<file path=ppt/tags/tag63.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9*i*1"/>
  <p:tag name="KSO_WM_BEAUTIFY_FLAG" val="#wm#"/>
  <p:tag name="KSO_WM_TAG_VERSION" val="1.0"/>
  <p:tag name="KSO_WM_CHIP_GROUPID" val="62ec724b295c1bf6da6bbc28"/>
  <p:tag name="KSO_WM_CHIP_XID" val="62ec724c295c1bf6da6bbc33"/>
  <p:tag name="KSO_WM_UNIT_DEC_AREA_ID" val="df197171c3d44efaa3431e10ad7011aa"/>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bb35ea779f34815a997aa4ffa4faa39"/>
</p:tagLst>
</file>

<file path=ppt/tags/tag6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b16f463fc4e9473a913d6e56e11b8f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505453c7cf84cda8cea5e37308b14b2"/>
</p:tagLst>
</file>

<file path=ppt/tags/tag7.xml><?xml version="1.0" encoding="utf-8"?>
<p:tagLst xmlns:p="http://schemas.openxmlformats.org/presentationml/2006/main">
  <p:tag name="KSO_WM_UNIT_DEFAULT_FONT" val="24;30;2"/>
  <p:tag name="KSO_WM_UNIT_BLOCK" val="0"/>
  <p:tag name="KSO_WM_UNIT_DEC_AREA_ID" val="423c5dc3c14e44aba4e66c6d2297f20b"/>
  <p:tag name="KSO_WM_UNIT_ISCONTENTSTITLE" val="0"/>
  <p:tag name="KSO_WM_UNIT_ISNUMDGMTITLE" val="0"/>
  <p:tag name="KSO_WM_UNIT_PRESET_TEXT" val="A LITTLE BREEZE"/>
  <p:tag name="KSO_WM_UNIT_NOCLEAR" val="0"/>
  <p:tag name="KSO_WM_UNIT_VALUE" val="21"/>
  <p:tag name="KSO_WM_UNIT_HIGHLIGHT" val="0"/>
  <p:tag name="KSO_WM_UNIT_COMPATIBLE" val="0"/>
  <p:tag name="KSO_WM_UNIT_DIAGRAM_ISNUMVISUAL" val="0"/>
  <p:tag name="KSO_WM_UNIT_DIAGRAM_ISREFERUNIT" val="0"/>
  <p:tag name="KSO_WM_UNIT_TYPE" val="b"/>
  <p:tag name="KSO_WM_UNIT_INDEX" val="1"/>
  <p:tag name="KSO_WM_UNIT_ID" val="custom20225372_1*b*1"/>
  <p:tag name="KSO_WM_TEMPLATE_CATEGORY" val="custom"/>
  <p:tag name="KSO_WM_TEMPLATE_INDEX" val="20225372"/>
  <p:tag name="KSO_WM_UNIT_LAYERLEVEL" val="1"/>
  <p:tag name="KSO_WM_TAG_VERSION" val="1.0"/>
  <p:tag name="KSO_WM_BEAUTIFY_FLAG" val="#wm#"/>
  <p:tag name="KSO_WM_CHIP_GROUPID" val="6171378354cda7cf43aea6a7"/>
  <p:tag name="KSO_WM_CHIP_XID" val="6171378354cda7cf43aea6a5"/>
  <p:tag name="KSO_WM_CHIP_FILLAREA_FILL_RULE" val="{&quot;fill_align&quot;:&quot;cb&quot;,&quot;fill_mode&quot;:&quot;adaptive&quot;,&quot;sacle_strategy&quot;:&quot;smart&quot;}"/>
  <p:tag name="KSO_WM_ASSEMBLE_CHIP_INDEX" val="aa1ff129554d4e6197ff6b008da51e8f"/>
  <p:tag name="KSO_WM_UNIT_TEXT_FILL_FORE_SCHEMECOLOR_INDEX_BRIGHTNESS" val="0.15"/>
  <p:tag name="KSO_WM_UNIT_TEXT_FILL_FORE_SCHEMECOLOR_INDEX" val="13"/>
  <p:tag name="KSO_WM_UNIT_TEXT_FILL_TYPE" val="1"/>
  <p:tag name="KSO_WM_TEMPLATE_ASSEMBLE_XID" val="6315c08259d53ee3cde36347"/>
  <p:tag name="KSO_WM_TEMPLATE_ASSEMBLE_GROUPID" val="62ec724b295c1bf6da6bbc28"/>
</p:tagLst>
</file>

<file path=ppt/tags/tag70.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9*i*1"/>
  <p:tag name="KSO_WM_BEAUTIFY_FLAG" val="#wm#"/>
  <p:tag name="KSO_WM_TAG_VERSION" val="1.0"/>
  <p:tag name="KSO_WM_CHIP_GROUPID" val="62ec724b295c1bf6da6bbc28"/>
  <p:tag name="KSO_WM_CHIP_XID" val="62ec724c295c1bf6da6bbc33"/>
  <p:tag name="KSO_WM_UNIT_DEC_AREA_ID" val="df197171c3d44efaa3431e10ad7011aa"/>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bb35ea779f34815a997aa4ffa4faa39"/>
</p:tagLst>
</file>

<file path=ppt/tags/tag71.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2.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3.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13*i*1"/>
  <p:tag name="KSO_WM_BEAUTIFY_FLAG" val="#wm#"/>
  <p:tag name="KSO_WM_TAG_VERSION" val="1.0"/>
  <p:tag name="KSO_WM_CHIP_GROUPID" val="62ec724b295c1bf6da6bbc28"/>
  <p:tag name="KSO_WM_CHIP_XID" val="62ec724c295c1bf6da6bbc2d"/>
  <p:tag name="KSO_WM_UNIT_DEC_AREA_ID" val="5033ec7f4e4e4b07be84d84931be4f70"/>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1b6373c3b8d495a8aaf30255a2bbb06"/>
</p:tagLst>
</file>

<file path=ppt/tags/tag76.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7.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TEXT_FILL_FORE_SCHEMECOLOR_INDEX_BRIGHTNESS" val="0"/>
  <p:tag name="KSO_WM_UNIT_TEXT_FILL_FORE_SCHEMECOLOR_INDEX" val="2"/>
  <p:tag name="KSO_WM_UNIT_TEXT_FILL_TYPE" val="1"/>
</p:tagLst>
</file>

<file path=ppt/tags/tag79.xml><?xml version="1.0" encoding="utf-8"?>
<p:tagLst xmlns:p="http://schemas.openxmlformats.org/presentationml/2006/main">
  <p:tag name="KSO_WM_UNIT_ISCONTENTSTITLE" val="0"/>
  <p:tag name="KSO_WM_UNIT_ISNUMDGMTITLE" val="0"/>
  <p:tag name="KSO_WM_UNIT_PRESET_TEXT" val="感谢各位的观看"/>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25372_1*a*1"/>
  <p:tag name="KSO_WM_TEMPLATE_CATEGORY" val="custom"/>
  <p:tag name="KSO_WM_TEMPLATE_INDEX" val="20225372"/>
  <p:tag name="KSO_WM_UNIT_LAYERLEVEL" val="1"/>
  <p:tag name="KSO_WM_TAG_VERSION" val="1.0"/>
  <p:tag name="KSO_WM_BEAUTIFY_FLAG" val="#wm#"/>
  <p:tag name="KSO_WM_UNIT_DEFAULT_FONT" val="66;80;2"/>
  <p:tag name="KSO_WM_UNIT_BLOCK" val="0"/>
  <p:tag name="KSO_WM_UNIT_DEC_AREA_ID" val="385e78ef91184ef6a055fc13ef7f8515"/>
  <p:tag name="KSO_WM_CHIP_GROUPID" val="6163a87d42060bf59843e030"/>
  <p:tag name="KSO_WM_CHIP_XID" val="6163a87d42060bf59843e02e"/>
  <p:tag name="KSO_WM_CHIP_FILLAREA_FILL_RULE" val="{&quot;fill_align&quot;:&quot;cm&quot;,&quot;fill_mode&quot;:&quot;adaptive&quot;,&quot;sacle_strategy&quot;:&quot;smart&quot;}"/>
  <p:tag name="KSO_WM_ASSEMBLE_CHIP_INDEX" val="0d1b4ba59a094476a2236cb94af81136"/>
  <p:tag name="KSO_WM_UNIT_TEXT_FILL_FORE_SCHEMECOLOR_INDEX_BRIGHTNESS" val="0.15"/>
  <p:tag name="KSO_WM_UNIT_TEXT_FILL_FORE_SCHEMECOLOR_INDEX" val="13"/>
  <p:tag name="KSO_WM_UNIT_TEXT_FILL_TYPE" val="1"/>
  <p:tag name="KSO_WM_TEMPLATE_ASSEMBLE_XID" val="6315c08159d53ee3cde36319"/>
  <p:tag name="KSO_WM_TEMPLATE_ASSEMBLE_GROUPID" val="62ec724b295c1bf6da6bbc28"/>
</p:tagLst>
</file>

<file path=ppt/tags/tag8.xml><?xml version="1.0" encoding="utf-8"?>
<p:tagLst xmlns:p="http://schemas.openxmlformats.org/presentationml/2006/main">
  <p:tag name="KSO_WM_UNIT_DEFAULT_FONT" val="20;28;2"/>
  <p:tag name="KSO_WM_UNIT_BLOCK" val="0"/>
  <p:tag name="KSO_WM_UNIT_DEC_AREA_ID" val="dcdab62a6c0d4c06850cb3e3121269af"/>
  <p:tag name="KSO_WM_UNIT_SUBTYPE" val="b"/>
  <p:tag name="KSO_WM_UNIT_PRESET_TEXT" val="演讲人姓名"/>
  <p:tag name="KSO_WM_UNIT_NOCLEAR" val="0"/>
  <p:tag name="KSO_WM_UNIT_VALUE" val="10"/>
  <p:tag name="KSO_WM_UNIT_HIGHLIGHT" val="0"/>
  <p:tag name="KSO_WM_UNIT_COMPATIBLE" val="0"/>
  <p:tag name="KSO_WM_UNIT_DIAGRAM_ISNUMVISUAL" val="0"/>
  <p:tag name="KSO_WM_UNIT_DIAGRAM_ISREFERUNIT" val="0"/>
  <p:tag name="KSO_WM_UNIT_TYPE" val="f"/>
  <p:tag name="KSO_WM_UNIT_INDEX" val="1"/>
  <p:tag name="KSO_WM_UNIT_ID" val="custom20225372_1*f*1"/>
  <p:tag name="KSO_WM_TEMPLATE_CATEGORY" val="custom"/>
  <p:tag name="KSO_WM_TEMPLATE_INDEX" val="20225372"/>
  <p:tag name="KSO_WM_UNIT_LAYERLEVEL" val="1"/>
  <p:tag name="KSO_WM_TAG_VERSION" val="1.0"/>
  <p:tag name="KSO_WM_BEAUTIFY_FLAG" val="#wm#"/>
  <p:tag name="KSO_WM_CHIP_GROUPID" val="6171378354cda7cf43aea6a7"/>
  <p:tag name="KSO_WM_CHIP_XID" val="6171378354cda7cf43aea6a5"/>
  <p:tag name="KSO_WM_CHIP_FILLAREA_FILL_RULE" val="{&quot;fill_align&quot;:&quot;cb&quot;,&quot;fill_mode&quot;:&quot;adaptive&quot;,&quot;sacle_strategy&quot;:&quot;smart&quot;}"/>
  <p:tag name="KSO_WM_ASSEMBLE_CHIP_INDEX" val="aa1ff129554d4e6197ff6b008da51e8f"/>
  <p:tag name="KSO_WM_UNIT_TEXT_FILL_FORE_SCHEMECOLOR_INDEX_BRIGHTNESS" val="0.15"/>
  <p:tag name="KSO_WM_UNIT_TEXT_FILL_FORE_SCHEMECOLOR_INDEX" val="13"/>
  <p:tag name="KSO_WM_UNIT_TEXT_FILL_TYPE" val="1"/>
  <p:tag name="KSO_WM_TEMPLATE_ASSEMBLE_XID" val="6315c08259d53ee3cde36347"/>
  <p:tag name="KSO_WM_TEMPLATE_ASSEMBLE_GROUPID" val="62ec724b295c1bf6da6bbc28"/>
</p:tagLst>
</file>

<file path=ppt/tags/tag80.xml><?xml version="1.0" encoding="utf-8"?>
<p:tagLst xmlns:p="http://schemas.openxmlformats.org/presentationml/2006/main">
  <p:tag name="KSO_WM_UNIT_ISCONTENTSTITLE" val="0"/>
  <p:tag name="KSO_WM_UNIT_ISNUMDGMTITLE" val="0"/>
  <p:tag name="KSO_WM_UNIT_PRESET_TEXT" val="FOR WATCHING"/>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25372_1*b*1"/>
  <p:tag name="KSO_WM_TEMPLATE_CATEGORY" val="custom"/>
  <p:tag name="KSO_WM_TEMPLATE_INDEX" val="20225372"/>
  <p:tag name="KSO_WM_UNIT_LAYERLEVEL" val="1"/>
  <p:tag name="KSO_WM_TAG_VERSION" val="1.0"/>
  <p:tag name="KSO_WM_BEAUTIFY_FLAG" val="#wm#"/>
  <p:tag name="KSO_WM_UNIT_DEFAULT_FONT" val="24;32;2"/>
  <p:tag name="KSO_WM_UNIT_BLOCK" val="0"/>
  <p:tag name="KSO_WM_UNIT_DEC_AREA_ID" val="340546c80fc14cf5b3320a3cbfcc2e3b"/>
  <p:tag name="KSO_WM_CHIP_GROUPID" val="6163a87d42060bf59843e030"/>
  <p:tag name="KSO_WM_CHIP_XID" val="6163a87d42060bf59843e02e"/>
  <p:tag name="KSO_WM_CHIP_FILLAREA_FILL_RULE" val="{&quot;fill_align&quot;:&quot;cm&quot;,&quot;fill_mode&quot;:&quot;adaptive&quot;,&quot;sacle_strategy&quot;:&quot;smart&quot;}"/>
  <p:tag name="KSO_WM_ASSEMBLE_CHIP_INDEX" val="0d1b4ba59a094476a2236cb94af81136"/>
  <p:tag name="KSO_WM_UNIT_TEXT_FILL_FORE_SCHEMECOLOR_INDEX_BRIGHTNESS" val="0"/>
  <p:tag name="KSO_WM_UNIT_TEXT_FILL_FORE_SCHEMECOLOR_INDEX" val="5"/>
  <p:tag name="KSO_WM_UNIT_TEXT_FILL_TYPE" val="1"/>
  <p:tag name="KSO_WM_TEMPLATE_ASSEMBLE_XID" val="6315c08159d53ee3cde36319"/>
  <p:tag name="KSO_WM_TEMPLATE_ASSEMBLE_GROUPID" val="62ec724b295c1bf6da6bbc28"/>
</p:tagLst>
</file>

<file path=ppt/tags/tag81.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b16f463fc4e9473a913d6e56e11b8f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505453c7cf84cda8cea5e37308b14b2"/>
  <p:tag name="KSO_WM_SLIDE_BACKGROUND_TYPE" val="general"/>
</p:tagLst>
</file>

<file path=ppt/tags/tag82.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9*i*1"/>
  <p:tag name="KSO_WM_BEAUTIFY_FLAG" val="#wm#"/>
  <p:tag name="KSO_WM_TAG_VERSION" val="1.0"/>
  <p:tag name="KSO_WM_CHIP_GROUPID" val="62ec724b295c1bf6da6bbc28"/>
  <p:tag name="KSO_WM_CHIP_XID" val="62ec724c295c1bf6da6bbc33"/>
  <p:tag name="KSO_WM_UNIT_DEC_AREA_ID" val="df197171c3d44efaa3431e10ad7011aa"/>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ebb35ea779f34815a997aa4ffa4faa39"/>
  <p:tag name="KSO_WM_SLIDE_BACKGROUND_TYPE" val="general"/>
</p:tagLst>
</file>

<file path=ppt/tags/tag83.xml><?xml version="1.0" encoding="utf-8"?>
<p:tagLst xmlns:p="http://schemas.openxmlformats.org/presentationml/2006/main">
  <p:tag name="KSO_WM_SLIDE_BACKGROUND_TYPE" val="general"/>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85.xml><?xml version="1.0" encoding="utf-8"?>
<p:tagLst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86.xml><?xml version="1.0" encoding="utf-8"?>
<p:tagLst xmlns:p="http://schemas.openxmlformats.org/presentationml/2006/main">
  <p:tag name="KSO_WM_SLIDE_BACKGROUND_TYPE" val="general"/>
  <p:tag name="KSO_WM_UNIT_TEXT_FILL_FORE_SCHEMECOLOR_INDEX_BRIGHTNESS" val="0"/>
  <p:tag name="KSO_WM_UNIT_TEXT_FILL_FORE_SCHEMECOLOR_INDEX" val="2"/>
  <p:tag name="KSO_WM_UNIT_TEXT_FILL_TYPE" val="1"/>
</p:tagLst>
</file>

<file path=ppt/tags/tag87.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a03b0b1ba7264d06827a149db4ebfdcd"/>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1de666703dca4fac92108576302e2d10"/>
  <p:tag name="KSO_WM_SLIDE_BACKGROUND_TYPE" val="frame"/>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bg20220671_2**"/>
  <p:tag name="KSO_WM_TEMPLATE_CATEGORY" val="bg"/>
  <p:tag name="KSO_WM_TEMPLATE_INDEX" val="20220671"/>
  <p:tag name="KSO_WM_UNIT_LAYERLEVEL" val="1"/>
  <p:tag name="KSO_WM_TAG_VERSION" val="1.0"/>
  <p:tag name="KSO_WM_BEAUTIFY_FLAG" val="#wm#"/>
  <p:tag name="KSO_WM_CHIP_GROUPID" val="61835ab9a6a891b1f9db066d"/>
  <p:tag name="KSO_WM_CHIP_XID" val="618b78d218adb49c6c1f28e4"/>
  <p:tag name="KSO_WM_SLIDE_BACKGROUND_TYPE" val="frame"/>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5"/>
  <p:tag name="KSO_WM_UNIT_TEXT_FILL_TYPE" val="1"/>
</p:tagLst>
</file>

<file path=ppt/tags/tag89.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b16f463fc4e9473a913d6e56e11b8f97"/>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a505453c7cf84cda8cea5e37308b14b2"/>
</p:tagLst>
</file>

<file path=ppt/tags/tag90.xml><?xml version="1.0" encoding="utf-8"?>
<p:tagLst xmlns:p="http://schemas.openxmlformats.org/presentationml/2006/main">
  <p:tag name="KSO_WM_SLIDE_BACKGROUND_TYPE" val="frame"/>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92.xml><?xml version="1.0" encoding="utf-8"?>
<p:tagLst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93.xml><?xml version="1.0" encoding="utf-8"?>
<p:tagLst xmlns:p="http://schemas.openxmlformats.org/presentationml/2006/main">
  <p:tag name="KSO_WM_SLIDE_BACKGROUND_TYPE" val="frame"/>
  <p:tag name="KSO_WM_UNIT_TEXT_FILL_FORE_SCHEMECOLOR_INDEX_BRIGHTNESS" val="0"/>
  <p:tag name="KSO_WM_UNIT_TEXT_FILL_FORE_SCHEMECOLOR_INDEX" val="2"/>
  <p:tag name="KSO_WM_UNIT_TEXT_FILL_TYPE" val="1"/>
</p:tagLst>
</file>

<file path=ppt/tags/tag94.xml><?xml version="1.0" encoding="utf-8"?>
<p:tagLst xmlns:p="http://schemas.openxmlformats.org/presentationml/2006/main">
  <p:tag name="KSO_WM_UNIT_SUBTYPE" val="v"/>
  <p:tag name="KSO_WM_TEMPLATE_CATEGORY" val="chip"/>
  <p:tag name="KSO_WM_TEMPLATE_INDEX" val="20225372"/>
  <p:tag name="KSO_WM_UNIT_TYPE" val="i"/>
  <p:tag name="KSO_WM_UNIT_INDEX" val="1"/>
  <p:tag name="KSO_WM_UNIT_ID" val="chip20225372_8*i*1"/>
  <p:tag name="KSO_WM_BEAUTIFY_FLAG" val="#wm#"/>
  <p:tag name="KSO_WM_TAG_VERSION" val="1.0"/>
  <p:tag name="KSO_WM_CHIP_GROUPID" val="62ec724b295c1bf6da6bbc28"/>
  <p:tag name="KSO_WM_CHIP_XID" val="62ec724c295c1bf6da6bbc34"/>
  <p:tag name="KSO_WM_UNIT_DEC_AREA_ID" val="eb84b2caab5241fea6828f553fb91852"/>
  <p:tag name="KSO_WM_CHIP_FILLAREA_FILL_RULE" val="{&quot;fill_align&quot;:&quot;cm&quot;,&quot;fill_effect&quot;:[],&quot;fill_mode&quot;:&quot;full&quot;,&quot;sacle_strategy&quot;:&quot;stretch&quot;}"/>
  <p:tag name="KSO_WM_UNIT_DEC_SUPPORTCHANGEPIC" val="0"/>
  <p:tag name="KSO_WM_UNIT_DEC_CHANGEPICRESERVED" val="1"/>
  <p:tag name="KSO_WM_ASSEMBLE_CHIP_INDEX" val="fef0b79674144dfda19a122e7130a5a2"/>
  <p:tag name="KSO_WM_SLIDE_BACKGROUND_TYPE" val="leftRight"/>
</p:tagLst>
</file>

<file path=ppt/tags/tag95.xml><?xml version="1.0" encoding="utf-8"?>
<p:tagLst xmlns:p="http://schemas.openxmlformats.org/presentationml/2006/main">
  <p:tag name="KSO_WM_UNIT_SUBTYPE" val="w"/>
  <p:tag name="KSO_WM_TEMPLATE_CATEGORY" val="chip"/>
  <p:tag name="KSO_WM_TEMPLATE_INDEX" val="20225372"/>
  <p:tag name="KSO_WM_UNIT_TYPE" val="i"/>
  <p:tag name="KSO_WM_UNIT_INDEX" val="1"/>
  <p:tag name="KSO_WM_UNIT_ID" val="chip20225372_9*i*1"/>
  <p:tag name="KSO_WM_BEAUTIFY_FLAG" val="#wm#"/>
  <p:tag name="KSO_WM_TAG_VERSION" val="1.0"/>
  <p:tag name="KSO_WM_CHIP_GROUPID" val="62ec724b295c1bf6da6bbc28"/>
  <p:tag name="KSO_WM_CHIP_XID" val="62ec724c295c1bf6da6bbc33"/>
  <p:tag name="KSO_WM_UNIT_DEC_AREA_ID" val="64675f783bc74956bd1a9e251b3ae077"/>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5ab289f55d4453990e347a31c4f2d76"/>
  <p:tag name="KSO_WM_SLIDE_BACKGROUND_TYPE" val="leftRight"/>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bg20220671_3**"/>
  <p:tag name="KSO_WM_TEMPLATE_CATEGORY" val="bg"/>
  <p:tag name="KSO_WM_TEMPLATE_INDEX" val="20220671"/>
  <p:tag name="KSO_WM_UNIT_LAYERLEVEL" val="1"/>
  <p:tag name="KSO_WM_TAG_VERSION" val="1.0"/>
  <p:tag name="KSO_WM_BEAUTIFY_FLAG" val="#wm#"/>
  <p:tag name="KSO_WM_CHIP_GROUPID" val="61835ab9a6a891b1f9db066d"/>
  <p:tag name="KSO_WM_CHIP_XID" val="618b78d218adb49c6c1f28e5"/>
  <p:tag name="KSO_WM_SLIDE_BACKGROUND_TYPE" val="leftRight"/>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5"/>
  <p:tag name="KSO_WM_UNIT_TEXT_FILL_TYPE" val="1"/>
</p:tagLst>
</file>

<file path=ppt/tags/tag97.xml><?xml version="1.0" encoding="utf-8"?>
<p:tagLst xmlns:p="http://schemas.openxmlformats.org/presentationml/2006/main">
  <p:tag name="KSO_WM_SLIDE_BACKGROUND_TYPE" val="leftRight"/>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SLIDE_BACKGROUND_TYPE" val="leftRight"/>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djacency">
      <a:dk1>
        <a:srgbClr val="000000"/>
      </a:dk1>
      <a:lt1>
        <a:srgbClr val="FFFFFF"/>
      </a:lt1>
      <a:dk2>
        <a:srgbClr val="1C4178"/>
      </a:dk2>
      <a:lt2>
        <a:srgbClr val="2F65B5"/>
      </a:lt2>
      <a:accent1>
        <a:srgbClr val="F6B652"/>
      </a:accent1>
      <a:accent2>
        <a:srgbClr val="FFC1B2"/>
      </a:accent2>
      <a:accent3>
        <a:srgbClr val="6BCFD8"/>
      </a:accent3>
      <a:accent4>
        <a:srgbClr val="E44AA1"/>
      </a:accent4>
      <a:accent5>
        <a:srgbClr val="DB5A53"/>
      </a:accent5>
      <a:accent6>
        <a:srgbClr val="33C38E"/>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Adjacency">
      <a:dk1>
        <a:srgbClr val="000000"/>
      </a:dk1>
      <a:lt1>
        <a:srgbClr val="FFFFFF"/>
      </a:lt1>
      <a:dk2>
        <a:srgbClr val="414FF8"/>
      </a:dk2>
      <a:lt2>
        <a:srgbClr val="FFFFFF"/>
      </a:lt2>
      <a:accent1>
        <a:srgbClr val="5966E4"/>
      </a:accent1>
      <a:accent2>
        <a:srgbClr val="AC58C9"/>
      </a:accent2>
      <a:accent3>
        <a:srgbClr val="D750A7"/>
      </a:accent3>
      <a:accent4>
        <a:srgbClr val="EA5985"/>
      </a:accent4>
      <a:accent5>
        <a:srgbClr val="EC6D69"/>
      </a:accent5>
      <a:accent6>
        <a:srgbClr val="E38558"/>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912</Words>
  <Application>WPS 文字</Application>
  <PresentationFormat>宽屏</PresentationFormat>
  <Paragraphs>94</Paragraphs>
  <Slides>13</Slides>
  <Notes>1</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13</vt:i4>
      </vt:variant>
    </vt:vector>
  </HeadingPairs>
  <TitlesOfParts>
    <vt:vector size="38" baseType="lpstr">
      <vt:lpstr>Arial</vt:lpstr>
      <vt:lpstr>宋体</vt:lpstr>
      <vt:lpstr>Wingdings</vt:lpstr>
      <vt:lpstr>汉仪雅酷黑 45W</vt:lpstr>
      <vt:lpstr>汉仪中黑KW</vt:lpstr>
      <vt:lpstr>汉仪刚艺体-95简</vt:lpstr>
      <vt:lpstr>苹方-简</vt:lpstr>
      <vt:lpstr>微软雅黑</vt:lpstr>
      <vt:lpstr>汉仪旗黑</vt:lpstr>
      <vt:lpstr>Open Sans Light</vt:lpstr>
      <vt:lpstr>冬青黑体简体中文</vt:lpstr>
      <vt:lpstr>Arial Italic</vt:lpstr>
      <vt:lpstr>Calibri</vt:lpstr>
      <vt:lpstr>Helvetica Neue</vt:lpstr>
      <vt:lpstr>汉仪书宋二KW</vt:lpstr>
      <vt:lpstr>宋体</vt:lpstr>
      <vt:lpstr>Arial Unicode MS</vt:lpstr>
      <vt:lpstr>微软雅黑</vt:lpstr>
      <vt:lpstr>等线</vt:lpstr>
      <vt:lpstr>汉仪中等线KW</vt:lpstr>
      <vt:lpstr>汉仪中黑 简</vt:lpstr>
      <vt:lpstr>汉仪大黑简</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谢谢你的观看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栀夏゜</cp:lastModifiedBy>
  <cp:revision>15</cp:revision>
  <dcterms:created xsi:type="dcterms:W3CDTF">2023-02-17T12:40:25Z</dcterms:created>
  <dcterms:modified xsi:type="dcterms:W3CDTF">2023-02-17T12:40:25Z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2052-5.1.1.7676</vt:lpwstr>
  </property>
  <property fmtid="{D5CDD505-2E9C-101B-9397-08002B2CF9AE}" pid="3" name="ICV">
    <vt:lpwstr>2FB8D1F3053E7500552EEE632B7EA05B</vt:lpwstr>
  </property>
</Properties>
</file>